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90" r:id="rId5"/>
    <p:sldId id="293" r:id="rId6"/>
    <p:sldId id="294" r:id="rId7"/>
    <p:sldId id="297" r:id="rId8"/>
    <p:sldId id="298" r:id="rId9"/>
    <p:sldId id="296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7" r:id="rId18"/>
    <p:sldId id="295" r:id="rId19"/>
    <p:sldId id="289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593"/>
    <a:srgbClr val="D19E81"/>
    <a:srgbClr val="C76361"/>
    <a:srgbClr val="D07C7A"/>
    <a:srgbClr val="CEB680"/>
    <a:srgbClr val="D48886"/>
    <a:srgbClr val="D2A084"/>
    <a:srgbClr val="DB9B99"/>
    <a:srgbClr val="D3A28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60"/>
  </p:normalViewPr>
  <p:slideViewPr>
    <p:cSldViewPr>
      <p:cViewPr>
        <p:scale>
          <a:sx n="69" d="100"/>
          <a:sy n="69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ноябрь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слушание музыки</c:v>
                </c:pt>
                <c:pt idx="1">
                  <c:v>пение</c:v>
                </c:pt>
                <c:pt idx="2">
                  <c:v>музыкально-ритмические движения</c:v>
                </c:pt>
                <c:pt idx="3">
                  <c:v>игра на музыкальных инструментах</c:v>
                </c:pt>
                <c:pt idx="4">
                  <c:v>участие в театрализованной деятельности</c:v>
                </c:pt>
                <c:pt idx="5">
                  <c:v>активность в совместных праздниках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27</c:v>
                </c:pt>
                <c:pt idx="4">
                  <c:v>23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сен.20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слушание музыки</c:v>
                </c:pt>
                <c:pt idx="1">
                  <c:v>пение</c:v>
                </c:pt>
                <c:pt idx="2">
                  <c:v>музыкально-ритмические движения</c:v>
                </c:pt>
                <c:pt idx="3">
                  <c:v>игра на музыкальных инструментах</c:v>
                </c:pt>
                <c:pt idx="4">
                  <c:v>участие в театрализованной деятельности</c:v>
                </c:pt>
                <c:pt idx="5">
                  <c:v>активность в совместных праздниках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22</c:v>
                </c:pt>
                <c:pt idx="3">
                  <c:v>28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08192"/>
        <c:axId val="93622656"/>
        <c:axId val="0"/>
      </c:bar3DChart>
      <c:catAx>
        <c:axId val="9360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критерии</a:t>
                </a:r>
                <a:r>
                  <a:rPr lang="ru-RU" baseline="0"/>
                  <a:t> мониторинга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3622656"/>
        <c:crosses val="autoZero"/>
        <c:auto val="1"/>
        <c:lblAlgn val="ctr"/>
        <c:lblOffset val="100"/>
        <c:noMultiLvlLbl val="0"/>
      </c:catAx>
      <c:valAx>
        <c:axId val="9362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детей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60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44763452656123"/>
          <c:y val="0.45309896122653037"/>
          <c:w val="0.16091296506944416"/>
          <c:h val="9.380207754693922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54287249737112E-2"/>
          <c:y val="1.6882505717825486E-2"/>
          <c:w val="0.97111442828488481"/>
          <c:h val="0.28092850074116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11</c:v>
                </c:pt>
                <c:pt idx="13">
                  <c:v>6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4</c:v>
                </c:pt>
                <c:pt idx="11">
                  <c:v>0</c:v>
                </c:pt>
                <c:pt idx="12">
                  <c:v>12</c:v>
                </c:pt>
                <c:pt idx="13">
                  <c:v>7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12</c:v>
                </c:pt>
                <c:pt idx="14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Лист1!$F$2:$F$16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90464"/>
        <c:axId val="100200832"/>
        <c:axId val="0"/>
      </c:bar3DChart>
      <c:catAx>
        <c:axId val="100190464"/>
        <c:scaling>
          <c:orientation val="minMax"/>
        </c:scaling>
        <c:delete val="0"/>
        <c:axPos val="b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чувственные проявления</a:t>
                </a:r>
              </a:p>
            </c:rich>
          </c:tx>
          <c:layout>
            <c:manualLayout>
              <c:xMode val="edge"/>
              <c:yMode val="edge"/>
              <c:x val="0.39607915330028198"/>
              <c:y val="0.37192173245782167"/>
            </c:manualLayout>
          </c:layout>
          <c:overlay val="0"/>
        </c:title>
        <c:majorTickMark val="out"/>
        <c:minorTickMark val="none"/>
        <c:tickLblPos val="nextTo"/>
        <c:crossAx val="100200832"/>
        <c:crosses val="autoZero"/>
        <c:auto val="1"/>
        <c:lblAlgn val="ctr"/>
        <c:lblOffset val="100"/>
        <c:noMultiLvlLbl val="0"/>
      </c:catAx>
      <c:valAx>
        <c:axId val="100200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детей</a:t>
                </a:r>
              </a:p>
            </c:rich>
          </c:tx>
          <c:layout>
            <c:manualLayout>
              <c:xMode val="edge"/>
              <c:yMode val="edge"/>
              <c:x val="0.17055297042791975"/>
              <c:y val="3.059587885363993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19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87596899224808"/>
          <c:y val="2.3493515516442815E-2"/>
          <c:w val="5.1229937721199485E-2"/>
          <c:h val="0.4142706388505560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02944296511863E-2"/>
          <c:y val="5.4443603488501274E-2"/>
          <c:w val="0.93491124194085962"/>
          <c:h val="0.567549091767581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12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  <c:pt idx="13">
                  <c:v>20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Лист1!$F$2:$F$16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13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335936"/>
        <c:axId val="93337856"/>
        <c:axId val="0"/>
      </c:bar3DChart>
      <c:catAx>
        <c:axId val="93335936"/>
        <c:scaling>
          <c:orientation val="minMax"/>
        </c:scaling>
        <c:delete val="0"/>
        <c:axPos val="b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чувственные проявления</a:t>
                </a:r>
              </a:p>
            </c:rich>
          </c:tx>
          <c:layout>
            <c:manualLayout>
              <c:xMode val="edge"/>
              <c:yMode val="edge"/>
              <c:x val="0.43210521411599428"/>
              <c:y val="0.71745639373402958"/>
            </c:manualLayout>
          </c:layout>
          <c:overlay val="0"/>
        </c:title>
        <c:majorTickMark val="out"/>
        <c:minorTickMark val="none"/>
        <c:tickLblPos val="nextTo"/>
        <c:crossAx val="93337856"/>
        <c:crosses val="autoZero"/>
        <c:auto val="1"/>
        <c:lblAlgn val="ctr"/>
        <c:lblOffset val="100"/>
        <c:noMultiLvlLbl val="0"/>
      </c:catAx>
      <c:valAx>
        <c:axId val="93337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детей</a:t>
                </a:r>
              </a:p>
            </c:rich>
          </c:tx>
          <c:layout>
            <c:manualLayout>
              <c:xMode val="edge"/>
              <c:yMode val="edge"/>
              <c:x val="0.14811011142131161"/>
              <c:y val="7.20805327185868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335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18659485863571"/>
          <c:y val="2.8681045243338976E-2"/>
          <c:w val="4.7970610525234103E-2"/>
          <c:h val="0.515182717544922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23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411200"/>
        <c:axId val="93433856"/>
        <c:axId val="0"/>
      </c:bar3DChart>
      <c:catAx>
        <c:axId val="9341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 i="0" baseline="0" dirty="0">
                    <a:effectLst/>
                  </a:rPr>
                  <a:t>критерии оценки </a:t>
                </a:r>
                <a:r>
                  <a:rPr lang="ru-RU" sz="1400" b="1" i="0" baseline="0" dirty="0" smtClean="0">
                    <a:effectLst/>
                  </a:rPr>
                  <a:t>эмоционально-волевой </a:t>
                </a:r>
                <a:r>
                  <a:rPr lang="ru-RU" sz="1400" b="1" i="0" baseline="0" dirty="0">
                    <a:effectLst/>
                  </a:rPr>
                  <a:t>сферы детей</a:t>
                </a:r>
                <a:endParaRPr lang="ru-RU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609802707245864"/>
              <c:y val="0.8877312210973628"/>
            </c:manualLayout>
          </c:layout>
          <c:overlay val="0"/>
        </c:title>
        <c:majorTickMark val="out"/>
        <c:minorTickMark val="none"/>
        <c:tickLblPos val="nextTo"/>
        <c:crossAx val="93433856"/>
        <c:crosses val="autoZero"/>
        <c:auto val="1"/>
        <c:lblAlgn val="ctr"/>
        <c:lblOffset val="100"/>
        <c:noMultiLvlLbl val="0"/>
      </c:catAx>
      <c:valAx>
        <c:axId val="9343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400" dirty="0"/>
                  <a:t>количество детей</a:t>
                </a:r>
              </a:p>
            </c:rich>
          </c:tx>
          <c:layout>
            <c:manualLayout>
              <c:xMode val="edge"/>
              <c:yMode val="edge"/>
              <c:x val="0.11942113454257494"/>
              <c:y val="6.31659206324745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411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внимание</c:v>
                </c:pt>
                <c:pt idx="2">
                  <c:v>фон настроения</c:v>
                </c:pt>
                <c:pt idx="3">
                  <c:v>реакция на поощрение и порицание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496896"/>
        <c:axId val="100498816"/>
        <c:axId val="0"/>
      </c:bar3DChart>
      <c:catAx>
        <c:axId val="10049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dirty="0"/>
                  <a:t>критерии оценки </a:t>
                </a:r>
                <a:r>
                  <a:rPr lang="ru-RU" sz="1400" dirty="0" smtClean="0"/>
                  <a:t>эмоционально-волевой </a:t>
                </a:r>
                <a:r>
                  <a:rPr lang="ru-RU" sz="1400" dirty="0"/>
                  <a:t>сферы детей</a:t>
                </a:r>
              </a:p>
            </c:rich>
          </c:tx>
          <c:overlay val="0"/>
        </c:title>
        <c:majorTickMark val="out"/>
        <c:minorTickMark val="none"/>
        <c:tickLblPos val="nextTo"/>
        <c:crossAx val="100498816"/>
        <c:crosses val="autoZero"/>
        <c:auto val="1"/>
        <c:lblAlgn val="ctr"/>
        <c:lblOffset val="100"/>
        <c:noMultiLvlLbl val="0"/>
      </c:catAx>
      <c:valAx>
        <c:axId val="100498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400" dirty="0"/>
                  <a:t>количество детей</a:t>
                </a:r>
              </a:p>
            </c:rich>
          </c:tx>
          <c:layout>
            <c:manualLayout>
              <c:xMode val="edge"/>
              <c:yMode val="edge"/>
              <c:x val="6.8853595555186414E-2"/>
              <c:y val="3.26150629728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496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B9464-8078-485B-ADBD-79C9BDEA66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5B1F10-F363-43BD-B29A-7963CD7F4B13}">
      <dgm:prSet phldrT="[Текст]" custT="1"/>
      <dgm:spPr>
        <a:solidFill>
          <a:srgbClr val="DB9B99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Создание необходимого нормативно-правового обеспечения инновационной деятельности.</a:t>
          </a:r>
          <a:endParaRPr lang="ru-RU" sz="2000" dirty="0">
            <a:solidFill>
              <a:schemeClr val="tx1"/>
            </a:solidFill>
          </a:endParaRPr>
        </a:p>
      </dgm:t>
    </dgm:pt>
    <dgm:pt modelId="{585A9689-C819-42CB-AB12-A2E54D97A846}" type="parTrans" cxnId="{8210D851-EB5D-4244-8AD4-9F1B66850C1D}">
      <dgm:prSet/>
      <dgm:spPr/>
      <dgm:t>
        <a:bodyPr/>
        <a:lstStyle/>
        <a:p>
          <a:endParaRPr lang="ru-RU"/>
        </a:p>
      </dgm:t>
    </dgm:pt>
    <dgm:pt modelId="{46BA70A4-4BE9-425B-B572-75044E51506A}" type="sibTrans" cxnId="{8210D851-EB5D-4244-8AD4-9F1B66850C1D}">
      <dgm:prSet/>
      <dgm:spPr/>
      <dgm:t>
        <a:bodyPr/>
        <a:lstStyle/>
        <a:p>
          <a:endParaRPr lang="ru-RU"/>
        </a:p>
      </dgm:t>
    </dgm:pt>
    <dgm:pt modelId="{C4C196F1-2BFD-490F-BB3D-47C144E131B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методических материалов, исследовательского диагностического инструментария, тестов анкет, проведение диагностики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A4A54-869A-4E07-BF27-7FC63DE5EDDE}" type="parTrans" cxnId="{B09FEAE9-3D5B-4CC8-A3B0-85C70DC66DDE}">
      <dgm:prSet/>
      <dgm:spPr/>
      <dgm:t>
        <a:bodyPr/>
        <a:lstStyle/>
        <a:p>
          <a:endParaRPr lang="ru-RU"/>
        </a:p>
      </dgm:t>
    </dgm:pt>
    <dgm:pt modelId="{52547620-6097-4DAA-A4B8-6DC947C4A04F}" type="sibTrans" cxnId="{B09FEAE9-3D5B-4CC8-A3B0-85C70DC66DDE}">
      <dgm:prSet/>
      <dgm:spPr/>
      <dgm:t>
        <a:bodyPr/>
        <a:lstStyle/>
        <a:p>
          <a:endParaRPr lang="ru-RU"/>
        </a:p>
      </dgm:t>
    </dgm:pt>
    <dgm:pt modelId="{E973AC37-F5A2-46EB-80B9-3DEA8F6C006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Подготовка промежуточных отчетов о ходе инновационной деятельности.</a:t>
          </a:r>
          <a:endParaRPr lang="ru-RU" sz="2000" dirty="0">
            <a:solidFill>
              <a:schemeClr val="tx1"/>
            </a:solidFill>
          </a:endParaRPr>
        </a:p>
      </dgm:t>
    </dgm:pt>
    <dgm:pt modelId="{D879D94E-6B86-47BB-A3EA-A708B121BD68}" type="parTrans" cxnId="{B0DAD986-5EB0-48CA-9F12-AFB3152B6125}">
      <dgm:prSet/>
      <dgm:spPr/>
      <dgm:t>
        <a:bodyPr/>
        <a:lstStyle/>
        <a:p>
          <a:endParaRPr lang="ru-RU"/>
        </a:p>
      </dgm:t>
    </dgm:pt>
    <dgm:pt modelId="{4AEE3789-3319-42C3-86FD-622DA2C04976}" type="sibTrans" cxnId="{B0DAD986-5EB0-48CA-9F12-AFB3152B6125}">
      <dgm:prSet/>
      <dgm:spPr/>
      <dgm:t>
        <a:bodyPr/>
        <a:lstStyle/>
        <a:p>
          <a:endParaRPr lang="ru-RU"/>
        </a:p>
      </dgm:t>
    </dgm:pt>
    <dgm:pt modelId="{9BB8D7DD-941D-4FA2-BD04-ABFDA4D6C680}">
      <dgm:prSet custT="1"/>
      <dgm:spPr>
        <a:solidFill>
          <a:srgbClr val="D2A084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Разработка программы эксперимента. </a:t>
          </a:r>
          <a:endParaRPr lang="ru-RU" sz="2000" dirty="0">
            <a:solidFill>
              <a:schemeClr val="tx1"/>
            </a:solidFill>
          </a:endParaRPr>
        </a:p>
      </dgm:t>
    </dgm:pt>
    <dgm:pt modelId="{CD6AAD67-1252-4CC9-A4B4-446F1442D33E}" type="parTrans" cxnId="{BBAF8EB8-5183-429C-8C14-139DE41D0A31}">
      <dgm:prSet/>
      <dgm:spPr/>
      <dgm:t>
        <a:bodyPr/>
        <a:lstStyle/>
        <a:p>
          <a:endParaRPr lang="ru-RU"/>
        </a:p>
      </dgm:t>
    </dgm:pt>
    <dgm:pt modelId="{72B2D39D-703F-4CE5-AF53-8B987478338E}" type="sibTrans" cxnId="{BBAF8EB8-5183-429C-8C14-139DE41D0A31}">
      <dgm:prSet/>
      <dgm:spPr/>
      <dgm:t>
        <a:bodyPr/>
        <a:lstStyle/>
        <a:p>
          <a:endParaRPr lang="ru-RU"/>
        </a:p>
      </dgm:t>
    </dgm:pt>
    <dgm:pt modelId="{A1AA8161-FE87-4650-BB2F-D550C8AADD4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Разработка модели вовлечения родителей в образовательный процесс и внедрение инновационного проекта в совместную деятельность с детьми</a:t>
          </a:r>
          <a:endParaRPr lang="ru-RU" sz="2000" dirty="0">
            <a:solidFill>
              <a:schemeClr val="tx1"/>
            </a:solidFill>
          </a:endParaRPr>
        </a:p>
      </dgm:t>
    </dgm:pt>
    <dgm:pt modelId="{52FAD3CE-0FAD-4A90-A445-0013693C9D19}" type="parTrans" cxnId="{CBE0763A-95A8-439D-83C3-9BCA5C3FA99C}">
      <dgm:prSet/>
      <dgm:spPr/>
      <dgm:t>
        <a:bodyPr/>
        <a:lstStyle/>
        <a:p>
          <a:endParaRPr lang="ru-RU"/>
        </a:p>
      </dgm:t>
    </dgm:pt>
    <dgm:pt modelId="{9ABD472F-C692-4CE5-B29B-0E5921AE526C}" type="sibTrans" cxnId="{CBE0763A-95A8-439D-83C3-9BCA5C3FA99C}">
      <dgm:prSet/>
      <dgm:spPr/>
      <dgm:t>
        <a:bodyPr/>
        <a:lstStyle/>
        <a:p>
          <a:endParaRPr lang="ru-RU"/>
        </a:p>
      </dgm:t>
    </dgm:pt>
    <dgm:pt modelId="{F31D2C5E-E3DE-4D5A-8E08-36A1AB6EDED2}" type="pres">
      <dgm:prSet presAssocID="{DBBB9464-8078-485B-ADBD-79C9BDEA66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D312A6-BD16-490E-8FC3-500A4D36918A}" type="pres">
      <dgm:prSet presAssocID="{DBBB9464-8078-485B-ADBD-79C9BDEA66FF}" presName="Name1" presStyleCnt="0"/>
      <dgm:spPr/>
    </dgm:pt>
    <dgm:pt modelId="{C121E3B8-FF39-4AFF-9189-11CB624C8D5B}" type="pres">
      <dgm:prSet presAssocID="{DBBB9464-8078-485B-ADBD-79C9BDEA66FF}" presName="cycle" presStyleCnt="0"/>
      <dgm:spPr/>
    </dgm:pt>
    <dgm:pt modelId="{9B572578-C280-461C-B4B9-5722D80718C9}" type="pres">
      <dgm:prSet presAssocID="{DBBB9464-8078-485B-ADBD-79C9BDEA66FF}" presName="srcNode" presStyleLbl="node1" presStyleIdx="0" presStyleCnt="5"/>
      <dgm:spPr/>
    </dgm:pt>
    <dgm:pt modelId="{604772DF-734F-4CC5-8391-EDBD4506D25D}" type="pres">
      <dgm:prSet presAssocID="{DBBB9464-8078-485B-ADBD-79C9BDEA66FF}" presName="conn" presStyleLbl="parChTrans1D2" presStyleIdx="0" presStyleCnt="1"/>
      <dgm:spPr/>
      <dgm:t>
        <a:bodyPr/>
        <a:lstStyle/>
        <a:p>
          <a:endParaRPr lang="ru-RU"/>
        </a:p>
      </dgm:t>
    </dgm:pt>
    <dgm:pt modelId="{743CCB49-E001-4F91-A277-71A3B7118AE2}" type="pres">
      <dgm:prSet presAssocID="{DBBB9464-8078-485B-ADBD-79C9BDEA66FF}" presName="extraNode" presStyleLbl="node1" presStyleIdx="0" presStyleCnt="5"/>
      <dgm:spPr/>
    </dgm:pt>
    <dgm:pt modelId="{0B6D6A5F-8142-4D5B-B2E4-CCE54B663A86}" type="pres">
      <dgm:prSet presAssocID="{DBBB9464-8078-485B-ADBD-79C9BDEA66FF}" presName="dstNode" presStyleLbl="node1" presStyleIdx="0" presStyleCnt="5"/>
      <dgm:spPr/>
    </dgm:pt>
    <dgm:pt modelId="{C21BEA76-1BD7-435E-AD9D-690F54711D82}" type="pres">
      <dgm:prSet presAssocID="{A95B1F10-F363-43BD-B29A-7963CD7F4B13}" presName="text_1" presStyleLbl="node1" presStyleIdx="0" presStyleCnt="5" custLinFactNeighborX="1584" custLinFactNeighborY="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06E5E-6CCC-4A44-A6D3-CD931AFBAC36}" type="pres">
      <dgm:prSet presAssocID="{A95B1F10-F363-43BD-B29A-7963CD7F4B13}" presName="accent_1" presStyleCnt="0"/>
      <dgm:spPr/>
    </dgm:pt>
    <dgm:pt modelId="{931D774C-3CA1-42ED-955C-5F0F425047FB}" type="pres">
      <dgm:prSet presAssocID="{A95B1F10-F363-43BD-B29A-7963CD7F4B13}" presName="accentRepeatNode" presStyleLbl="solidFgAcc1" presStyleIdx="0" presStyleCnt="5"/>
      <dgm:spPr/>
    </dgm:pt>
    <dgm:pt modelId="{645B7FB4-1D3C-4F01-A500-E8340DFF4499}" type="pres">
      <dgm:prSet presAssocID="{9BB8D7DD-941D-4FA2-BD04-ABFDA4D6C68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10758-FC0B-46C6-A146-6E8EA5C22EFA}" type="pres">
      <dgm:prSet presAssocID="{9BB8D7DD-941D-4FA2-BD04-ABFDA4D6C680}" presName="accent_2" presStyleCnt="0"/>
      <dgm:spPr/>
    </dgm:pt>
    <dgm:pt modelId="{B75DC393-BC01-43E2-85A4-79AF71F6592E}" type="pres">
      <dgm:prSet presAssocID="{9BB8D7DD-941D-4FA2-BD04-ABFDA4D6C680}" presName="accentRepeatNode" presStyleLbl="solidFgAcc1" presStyleIdx="1" presStyleCnt="5"/>
      <dgm:spPr/>
    </dgm:pt>
    <dgm:pt modelId="{03B63FA0-3DAE-4747-B72C-5685AC759FFF}" type="pres">
      <dgm:prSet presAssocID="{C4C196F1-2BFD-490F-BB3D-47C144E131B2}" presName="text_3" presStyleLbl="node1" presStyleIdx="2" presStyleCnt="5" custScaleY="123365" custLinFactNeighborX="-327" custLinFactNeighborY="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153D-D1AF-446E-961C-CA02D256B83A}" type="pres">
      <dgm:prSet presAssocID="{C4C196F1-2BFD-490F-BB3D-47C144E131B2}" presName="accent_3" presStyleCnt="0"/>
      <dgm:spPr/>
    </dgm:pt>
    <dgm:pt modelId="{DC13A65A-0520-4072-8709-4B0B52C06F59}" type="pres">
      <dgm:prSet presAssocID="{C4C196F1-2BFD-490F-BB3D-47C144E131B2}" presName="accentRepeatNode" presStyleLbl="solidFgAcc1" presStyleIdx="2" presStyleCnt="5"/>
      <dgm:spPr/>
    </dgm:pt>
    <dgm:pt modelId="{D266C53E-87B2-4E47-9B18-022F33237A93}" type="pres">
      <dgm:prSet presAssocID="{A1AA8161-FE87-4650-BB2F-D550C8AADD43}" presName="text_4" presStyleLbl="node1" presStyleIdx="3" presStyleCnt="5" custScaleY="13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D4E5F-9461-4640-BE64-91184D34D5B9}" type="pres">
      <dgm:prSet presAssocID="{A1AA8161-FE87-4650-BB2F-D550C8AADD43}" presName="accent_4" presStyleCnt="0"/>
      <dgm:spPr/>
    </dgm:pt>
    <dgm:pt modelId="{9036A698-AF4D-4BF9-A011-414CC7364FDD}" type="pres">
      <dgm:prSet presAssocID="{A1AA8161-FE87-4650-BB2F-D550C8AADD43}" presName="accentRepeatNode" presStyleLbl="solidFgAcc1" presStyleIdx="3" presStyleCnt="5"/>
      <dgm:spPr/>
    </dgm:pt>
    <dgm:pt modelId="{0DC036A3-C670-4831-BDA2-D970DFCBA809}" type="pres">
      <dgm:prSet presAssocID="{E973AC37-F5A2-46EB-80B9-3DEA8F6C006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23E62-EF43-48EE-812F-499CADF49A41}" type="pres">
      <dgm:prSet presAssocID="{E973AC37-F5A2-46EB-80B9-3DEA8F6C006C}" presName="accent_5" presStyleCnt="0"/>
      <dgm:spPr/>
    </dgm:pt>
    <dgm:pt modelId="{6611E931-4319-4290-8BB2-4401AFAD8B96}" type="pres">
      <dgm:prSet presAssocID="{E973AC37-F5A2-46EB-80B9-3DEA8F6C006C}" presName="accentRepeatNode" presStyleLbl="solidFgAcc1" presStyleIdx="4" presStyleCnt="5"/>
      <dgm:spPr/>
    </dgm:pt>
  </dgm:ptLst>
  <dgm:cxnLst>
    <dgm:cxn modelId="{13901B93-C6B4-41EA-896A-AF7E4FBE4C8E}" type="presOf" srcId="{DBBB9464-8078-485B-ADBD-79C9BDEA66FF}" destId="{F31D2C5E-E3DE-4D5A-8E08-36A1AB6EDED2}" srcOrd="0" destOrd="0" presId="urn:microsoft.com/office/officeart/2008/layout/VerticalCurvedList"/>
    <dgm:cxn modelId="{DF02CA77-EFDB-42C6-8983-F2B1DC034D0F}" type="presOf" srcId="{A95B1F10-F363-43BD-B29A-7963CD7F4B13}" destId="{C21BEA76-1BD7-435E-AD9D-690F54711D82}" srcOrd="0" destOrd="0" presId="urn:microsoft.com/office/officeart/2008/layout/VerticalCurvedList"/>
    <dgm:cxn modelId="{0D3B9CE3-B804-4C9B-A728-B88D3EA4FF5F}" type="presOf" srcId="{9BB8D7DD-941D-4FA2-BD04-ABFDA4D6C680}" destId="{645B7FB4-1D3C-4F01-A500-E8340DFF4499}" srcOrd="0" destOrd="0" presId="urn:microsoft.com/office/officeart/2008/layout/VerticalCurvedList"/>
    <dgm:cxn modelId="{8210D851-EB5D-4244-8AD4-9F1B66850C1D}" srcId="{DBBB9464-8078-485B-ADBD-79C9BDEA66FF}" destId="{A95B1F10-F363-43BD-B29A-7963CD7F4B13}" srcOrd="0" destOrd="0" parTransId="{585A9689-C819-42CB-AB12-A2E54D97A846}" sibTransId="{46BA70A4-4BE9-425B-B572-75044E51506A}"/>
    <dgm:cxn modelId="{BBAF8EB8-5183-429C-8C14-139DE41D0A31}" srcId="{DBBB9464-8078-485B-ADBD-79C9BDEA66FF}" destId="{9BB8D7DD-941D-4FA2-BD04-ABFDA4D6C680}" srcOrd="1" destOrd="0" parTransId="{CD6AAD67-1252-4CC9-A4B4-446F1442D33E}" sibTransId="{72B2D39D-703F-4CE5-AF53-8B987478338E}"/>
    <dgm:cxn modelId="{B92434D1-EB32-4966-A213-046144F2A292}" type="presOf" srcId="{C4C196F1-2BFD-490F-BB3D-47C144E131B2}" destId="{03B63FA0-3DAE-4747-B72C-5685AC759FFF}" srcOrd="0" destOrd="0" presId="urn:microsoft.com/office/officeart/2008/layout/VerticalCurvedList"/>
    <dgm:cxn modelId="{9BCC1007-1B3A-4A62-8D23-28E721EF2945}" type="presOf" srcId="{E973AC37-F5A2-46EB-80B9-3DEA8F6C006C}" destId="{0DC036A3-C670-4831-BDA2-D970DFCBA809}" srcOrd="0" destOrd="0" presId="urn:microsoft.com/office/officeart/2008/layout/VerticalCurvedList"/>
    <dgm:cxn modelId="{B0DAD986-5EB0-48CA-9F12-AFB3152B6125}" srcId="{DBBB9464-8078-485B-ADBD-79C9BDEA66FF}" destId="{E973AC37-F5A2-46EB-80B9-3DEA8F6C006C}" srcOrd="4" destOrd="0" parTransId="{D879D94E-6B86-47BB-A3EA-A708B121BD68}" sibTransId="{4AEE3789-3319-42C3-86FD-622DA2C04976}"/>
    <dgm:cxn modelId="{B09FEAE9-3D5B-4CC8-A3B0-85C70DC66DDE}" srcId="{DBBB9464-8078-485B-ADBD-79C9BDEA66FF}" destId="{C4C196F1-2BFD-490F-BB3D-47C144E131B2}" srcOrd="2" destOrd="0" parTransId="{449A4A54-869A-4E07-BF27-7FC63DE5EDDE}" sibTransId="{52547620-6097-4DAA-A4B8-6DC947C4A04F}"/>
    <dgm:cxn modelId="{14160290-4FF3-494C-BCB4-8FBE1BF215F6}" type="presOf" srcId="{A1AA8161-FE87-4650-BB2F-D550C8AADD43}" destId="{D266C53E-87B2-4E47-9B18-022F33237A93}" srcOrd="0" destOrd="0" presId="urn:microsoft.com/office/officeart/2008/layout/VerticalCurvedList"/>
    <dgm:cxn modelId="{CBE0763A-95A8-439D-83C3-9BCA5C3FA99C}" srcId="{DBBB9464-8078-485B-ADBD-79C9BDEA66FF}" destId="{A1AA8161-FE87-4650-BB2F-D550C8AADD43}" srcOrd="3" destOrd="0" parTransId="{52FAD3CE-0FAD-4A90-A445-0013693C9D19}" sibTransId="{9ABD472F-C692-4CE5-B29B-0E5921AE526C}"/>
    <dgm:cxn modelId="{0168ECC0-EEB3-4B37-93B2-902F4232C53D}" type="presOf" srcId="{46BA70A4-4BE9-425B-B572-75044E51506A}" destId="{604772DF-734F-4CC5-8391-EDBD4506D25D}" srcOrd="0" destOrd="0" presId="urn:microsoft.com/office/officeart/2008/layout/VerticalCurvedList"/>
    <dgm:cxn modelId="{1C418A82-7716-4FB0-919C-576F389F04C8}" type="presParOf" srcId="{F31D2C5E-E3DE-4D5A-8E08-36A1AB6EDED2}" destId="{E0D312A6-BD16-490E-8FC3-500A4D36918A}" srcOrd="0" destOrd="0" presId="urn:microsoft.com/office/officeart/2008/layout/VerticalCurvedList"/>
    <dgm:cxn modelId="{FB84B478-6A0B-4532-B1F5-A1B3FD1B12FC}" type="presParOf" srcId="{E0D312A6-BD16-490E-8FC3-500A4D36918A}" destId="{C121E3B8-FF39-4AFF-9189-11CB624C8D5B}" srcOrd="0" destOrd="0" presId="urn:microsoft.com/office/officeart/2008/layout/VerticalCurvedList"/>
    <dgm:cxn modelId="{F0AFFCF8-20DB-427E-9A99-A75BD0235D57}" type="presParOf" srcId="{C121E3B8-FF39-4AFF-9189-11CB624C8D5B}" destId="{9B572578-C280-461C-B4B9-5722D80718C9}" srcOrd="0" destOrd="0" presId="urn:microsoft.com/office/officeart/2008/layout/VerticalCurvedList"/>
    <dgm:cxn modelId="{D7461BE4-8A6A-4BF7-B4EC-415BE646153C}" type="presParOf" srcId="{C121E3B8-FF39-4AFF-9189-11CB624C8D5B}" destId="{604772DF-734F-4CC5-8391-EDBD4506D25D}" srcOrd="1" destOrd="0" presId="urn:microsoft.com/office/officeart/2008/layout/VerticalCurvedList"/>
    <dgm:cxn modelId="{C1E06740-E08C-4D7D-B8B4-4D08FC06C4EA}" type="presParOf" srcId="{C121E3B8-FF39-4AFF-9189-11CB624C8D5B}" destId="{743CCB49-E001-4F91-A277-71A3B7118AE2}" srcOrd="2" destOrd="0" presId="urn:microsoft.com/office/officeart/2008/layout/VerticalCurvedList"/>
    <dgm:cxn modelId="{61E1C9C5-4DD8-4336-A204-F3341C1C5231}" type="presParOf" srcId="{C121E3B8-FF39-4AFF-9189-11CB624C8D5B}" destId="{0B6D6A5F-8142-4D5B-B2E4-CCE54B663A86}" srcOrd="3" destOrd="0" presId="urn:microsoft.com/office/officeart/2008/layout/VerticalCurvedList"/>
    <dgm:cxn modelId="{8BF8F41B-EF28-4D13-8031-02D5DA3B6478}" type="presParOf" srcId="{E0D312A6-BD16-490E-8FC3-500A4D36918A}" destId="{C21BEA76-1BD7-435E-AD9D-690F54711D82}" srcOrd="1" destOrd="0" presId="urn:microsoft.com/office/officeart/2008/layout/VerticalCurvedList"/>
    <dgm:cxn modelId="{82029FF5-BCA9-486D-AB83-4D61960C5C71}" type="presParOf" srcId="{E0D312A6-BD16-490E-8FC3-500A4D36918A}" destId="{42506E5E-6CCC-4A44-A6D3-CD931AFBAC36}" srcOrd="2" destOrd="0" presId="urn:microsoft.com/office/officeart/2008/layout/VerticalCurvedList"/>
    <dgm:cxn modelId="{AC34804E-F10C-4B59-B749-52223E7E7F86}" type="presParOf" srcId="{42506E5E-6CCC-4A44-A6D3-CD931AFBAC36}" destId="{931D774C-3CA1-42ED-955C-5F0F425047FB}" srcOrd="0" destOrd="0" presId="urn:microsoft.com/office/officeart/2008/layout/VerticalCurvedList"/>
    <dgm:cxn modelId="{A6BB11BC-4614-4D29-884E-99A6800ED801}" type="presParOf" srcId="{E0D312A6-BD16-490E-8FC3-500A4D36918A}" destId="{645B7FB4-1D3C-4F01-A500-E8340DFF4499}" srcOrd="3" destOrd="0" presId="urn:microsoft.com/office/officeart/2008/layout/VerticalCurvedList"/>
    <dgm:cxn modelId="{15299A9E-7606-44D3-94E7-D4ED0BE4FD28}" type="presParOf" srcId="{E0D312A6-BD16-490E-8FC3-500A4D36918A}" destId="{82810758-FC0B-46C6-A146-6E8EA5C22EFA}" srcOrd="4" destOrd="0" presId="urn:microsoft.com/office/officeart/2008/layout/VerticalCurvedList"/>
    <dgm:cxn modelId="{3D9F5695-165C-4506-932A-1A2A3FCABB35}" type="presParOf" srcId="{82810758-FC0B-46C6-A146-6E8EA5C22EFA}" destId="{B75DC393-BC01-43E2-85A4-79AF71F6592E}" srcOrd="0" destOrd="0" presId="urn:microsoft.com/office/officeart/2008/layout/VerticalCurvedList"/>
    <dgm:cxn modelId="{73E03255-B059-4475-A1D3-BEC4B0256555}" type="presParOf" srcId="{E0D312A6-BD16-490E-8FC3-500A4D36918A}" destId="{03B63FA0-3DAE-4747-B72C-5685AC759FFF}" srcOrd="5" destOrd="0" presId="urn:microsoft.com/office/officeart/2008/layout/VerticalCurvedList"/>
    <dgm:cxn modelId="{8CB65626-46C3-45AD-BC82-7556558939DA}" type="presParOf" srcId="{E0D312A6-BD16-490E-8FC3-500A4D36918A}" destId="{58D5153D-D1AF-446E-961C-CA02D256B83A}" srcOrd="6" destOrd="0" presId="urn:microsoft.com/office/officeart/2008/layout/VerticalCurvedList"/>
    <dgm:cxn modelId="{571BE906-5898-4424-9064-78BDF087F263}" type="presParOf" srcId="{58D5153D-D1AF-446E-961C-CA02D256B83A}" destId="{DC13A65A-0520-4072-8709-4B0B52C06F59}" srcOrd="0" destOrd="0" presId="urn:microsoft.com/office/officeart/2008/layout/VerticalCurvedList"/>
    <dgm:cxn modelId="{B36EC0EA-5E86-4D59-A1C5-AF560AF814DD}" type="presParOf" srcId="{E0D312A6-BD16-490E-8FC3-500A4D36918A}" destId="{D266C53E-87B2-4E47-9B18-022F33237A93}" srcOrd="7" destOrd="0" presId="urn:microsoft.com/office/officeart/2008/layout/VerticalCurvedList"/>
    <dgm:cxn modelId="{B1D23DD8-8301-457F-B61E-266B1DEBEC58}" type="presParOf" srcId="{E0D312A6-BD16-490E-8FC3-500A4D36918A}" destId="{19DD4E5F-9461-4640-BE64-91184D34D5B9}" srcOrd="8" destOrd="0" presId="urn:microsoft.com/office/officeart/2008/layout/VerticalCurvedList"/>
    <dgm:cxn modelId="{7B0DFBB1-9514-45C8-B029-E8EACB3BB947}" type="presParOf" srcId="{19DD4E5F-9461-4640-BE64-91184D34D5B9}" destId="{9036A698-AF4D-4BF9-A011-414CC7364FDD}" srcOrd="0" destOrd="0" presId="urn:microsoft.com/office/officeart/2008/layout/VerticalCurvedList"/>
    <dgm:cxn modelId="{7D762468-7064-4168-9619-60198CD94AE8}" type="presParOf" srcId="{E0D312A6-BD16-490E-8FC3-500A4D36918A}" destId="{0DC036A3-C670-4831-BDA2-D970DFCBA809}" srcOrd="9" destOrd="0" presId="urn:microsoft.com/office/officeart/2008/layout/VerticalCurvedList"/>
    <dgm:cxn modelId="{5D6EBF44-2505-47CD-BCE2-AF9B4AE62640}" type="presParOf" srcId="{E0D312A6-BD16-490E-8FC3-500A4D36918A}" destId="{56823E62-EF43-48EE-812F-499CADF49A41}" srcOrd="10" destOrd="0" presId="urn:microsoft.com/office/officeart/2008/layout/VerticalCurvedList"/>
    <dgm:cxn modelId="{8D30AC23-8AED-4856-B62B-239071971E7F}" type="presParOf" srcId="{56823E62-EF43-48EE-812F-499CADF49A41}" destId="{6611E931-4319-4290-8BB2-4401AFAD8B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3CD20-0D69-4CFA-80E2-44C5FCD2D26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51B16B-E784-49B2-B134-7D3A553959A4}">
      <dgm:prSet phldrT="[Текст]" custT="1"/>
      <dgm:spPr>
        <a:solidFill>
          <a:srgbClr val="D07C7A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Целевой компонент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641763-B1ED-42D0-9575-1E5B418EA143}" type="parTrans" cxnId="{1B47E38A-B1B9-49BF-8F6A-85F1937F428A}">
      <dgm:prSet/>
      <dgm:spPr/>
      <dgm:t>
        <a:bodyPr/>
        <a:lstStyle/>
        <a:p>
          <a:endParaRPr lang="ru-RU"/>
        </a:p>
      </dgm:t>
    </dgm:pt>
    <dgm:pt modelId="{E8FC0865-A117-4066-A4E4-222E7A3346D2}" type="sibTrans" cxnId="{1B47E38A-B1B9-49BF-8F6A-85F1937F428A}">
      <dgm:prSet/>
      <dgm:spPr/>
      <dgm:t>
        <a:bodyPr/>
        <a:lstStyle/>
        <a:p>
          <a:endParaRPr lang="ru-RU"/>
        </a:p>
      </dgm:t>
    </dgm:pt>
    <dgm:pt modelId="{6DC899B5-3713-43CF-917E-A21B9ABAC4F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Определение целей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1FA519-D605-4E6D-97EE-8E803AE44E07}" type="parTrans" cxnId="{8446EC78-7718-47CC-8188-DA67C2C924A8}">
      <dgm:prSet/>
      <dgm:spPr/>
      <dgm:t>
        <a:bodyPr/>
        <a:lstStyle/>
        <a:p>
          <a:endParaRPr lang="ru-RU"/>
        </a:p>
      </dgm:t>
    </dgm:pt>
    <dgm:pt modelId="{351AAA9F-DB92-4A4F-83A8-16C6E1DCA6E2}" type="sibTrans" cxnId="{8446EC78-7718-47CC-8188-DA67C2C924A8}">
      <dgm:prSet/>
      <dgm:spPr/>
      <dgm:t>
        <a:bodyPr/>
        <a:lstStyle/>
        <a:p>
          <a:endParaRPr lang="ru-RU"/>
        </a:p>
      </dgm:t>
    </dgm:pt>
    <dgm:pt modelId="{31CB5591-98BC-4B91-8649-6BEAADC3647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Подготовка нормативно-правовой базы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366B605-FAF5-477E-92EB-8C689AD1280B}" type="parTrans" cxnId="{D668B202-F23C-48DE-AA6A-CA76E4AC5C83}">
      <dgm:prSet/>
      <dgm:spPr/>
      <dgm:t>
        <a:bodyPr/>
        <a:lstStyle/>
        <a:p>
          <a:endParaRPr lang="ru-RU"/>
        </a:p>
      </dgm:t>
    </dgm:pt>
    <dgm:pt modelId="{5B3B7026-0D2D-4ABA-8C01-2C569995CE9D}" type="sibTrans" cxnId="{D668B202-F23C-48DE-AA6A-CA76E4AC5C83}">
      <dgm:prSet/>
      <dgm:spPr/>
      <dgm:t>
        <a:bodyPr/>
        <a:lstStyle/>
        <a:p>
          <a:endParaRPr lang="ru-RU"/>
        </a:p>
      </dgm:t>
    </dgm:pt>
    <dgm:pt modelId="{D93AB725-F5FC-4057-BC3D-C8B619C65F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Содержательный компонент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3C9E1-0ACE-4699-B012-6DC6E9BD945D}" type="parTrans" cxnId="{742D1803-C577-4B1C-AFCC-84FA89C353D4}">
      <dgm:prSet/>
      <dgm:spPr/>
      <dgm:t>
        <a:bodyPr/>
        <a:lstStyle/>
        <a:p>
          <a:endParaRPr lang="ru-RU"/>
        </a:p>
      </dgm:t>
    </dgm:pt>
    <dgm:pt modelId="{D54F7273-139F-4700-B625-057741115DCD}" type="sibTrans" cxnId="{742D1803-C577-4B1C-AFCC-84FA89C353D4}">
      <dgm:prSet/>
      <dgm:spPr/>
      <dgm:t>
        <a:bodyPr/>
        <a:lstStyle/>
        <a:p>
          <a:endParaRPr lang="ru-RU"/>
        </a:p>
      </dgm:t>
    </dgm:pt>
    <dgm:pt modelId="{75345279-B282-416D-9AEC-7068E63274A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Совместная деятельность детей (игровое взаимодействие, работа по улучшению эмоционального самочувствия), родителей (просвещение, обучение), педагогов (просвещение, профилактические мероприятия)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703262-B87B-4CFA-9533-3A84E7E94059}" type="parTrans" cxnId="{4713EEEC-3086-4E5F-9077-894163AF9123}">
      <dgm:prSet/>
      <dgm:spPr/>
      <dgm:t>
        <a:bodyPr/>
        <a:lstStyle/>
        <a:p>
          <a:endParaRPr lang="ru-RU"/>
        </a:p>
      </dgm:t>
    </dgm:pt>
    <dgm:pt modelId="{C72A862D-554D-4D7E-9D60-7192CB047E95}" type="sibTrans" cxnId="{4713EEEC-3086-4E5F-9077-894163AF9123}">
      <dgm:prSet/>
      <dgm:spPr/>
      <dgm:t>
        <a:bodyPr/>
        <a:lstStyle/>
        <a:p>
          <a:endParaRPr lang="ru-RU"/>
        </a:p>
      </dgm:t>
    </dgm:pt>
    <dgm:pt modelId="{2BDCA7E0-6CBB-490A-8A83-020DDFE85447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BCA68A-BC81-4A55-93CD-C71BD7123B46}" type="parTrans" cxnId="{ADF39599-49F8-4527-9D33-958F3D88AFCB}">
      <dgm:prSet/>
      <dgm:spPr/>
      <dgm:t>
        <a:bodyPr/>
        <a:lstStyle/>
        <a:p>
          <a:endParaRPr lang="ru-RU"/>
        </a:p>
      </dgm:t>
    </dgm:pt>
    <dgm:pt modelId="{153FE92B-400A-4F9D-A4C5-6195F1734AA2}" type="sibTrans" cxnId="{ADF39599-49F8-4527-9D33-958F3D88AFCB}">
      <dgm:prSet/>
      <dgm:spPr/>
      <dgm:t>
        <a:bodyPr/>
        <a:lstStyle/>
        <a:p>
          <a:endParaRPr lang="ru-RU"/>
        </a:p>
      </dgm:t>
    </dgm:pt>
    <dgm:pt modelId="{47F87A20-1264-4E77-B296-D53CA930BB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CC9D9D-2D8A-47AB-9007-D9340D4D645B}" type="parTrans" cxnId="{5A759097-71D1-4939-8F4F-5C8DA0782F57}">
      <dgm:prSet/>
      <dgm:spPr/>
      <dgm:t>
        <a:bodyPr/>
        <a:lstStyle/>
        <a:p>
          <a:endParaRPr lang="ru-RU"/>
        </a:p>
      </dgm:t>
    </dgm:pt>
    <dgm:pt modelId="{A63837E1-8F0C-4477-BBFB-15EF20DA8C13}" type="sibTrans" cxnId="{5A759097-71D1-4939-8F4F-5C8DA0782F57}">
      <dgm:prSet/>
      <dgm:spPr/>
      <dgm:t>
        <a:bodyPr/>
        <a:lstStyle/>
        <a:p>
          <a:endParaRPr lang="ru-RU"/>
        </a:p>
      </dgm:t>
    </dgm:pt>
    <dgm:pt modelId="{32A57CFD-65BF-4AFD-9329-D54CA4B220C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участники образовательного процесса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948193-038B-4FD3-8AD4-CA624220AA72}" type="parTrans" cxnId="{AAAAE9EA-865C-4218-B05C-BFC6B4F95F2F}">
      <dgm:prSet/>
      <dgm:spPr/>
      <dgm:t>
        <a:bodyPr/>
        <a:lstStyle/>
        <a:p>
          <a:endParaRPr lang="ru-RU"/>
        </a:p>
      </dgm:t>
    </dgm:pt>
    <dgm:pt modelId="{2B372941-689A-48E2-BA83-E03E93D4146D}" type="sibTrans" cxnId="{AAAAE9EA-865C-4218-B05C-BFC6B4F95F2F}">
      <dgm:prSet/>
      <dgm:spPr/>
      <dgm:t>
        <a:bodyPr/>
        <a:lstStyle/>
        <a:p>
          <a:endParaRPr lang="ru-RU"/>
        </a:p>
      </dgm:t>
    </dgm:pt>
    <dgm:pt modelId="{6B3F4EC5-D370-4682-86DD-97745FCBB14D}">
      <dgm:prSet phldrT="[Текст]" phldr="1"/>
      <dgm:spPr/>
      <dgm:t>
        <a:bodyPr/>
        <a:lstStyle/>
        <a:p>
          <a:endParaRPr lang="ru-RU" dirty="0"/>
        </a:p>
      </dgm:t>
    </dgm:pt>
    <dgm:pt modelId="{E1FD90D0-D586-4069-9844-D177FC789678}" type="parTrans" cxnId="{AACD7271-3B4F-4E29-995E-FFFB94BFE026}">
      <dgm:prSet/>
      <dgm:spPr/>
      <dgm:t>
        <a:bodyPr/>
        <a:lstStyle/>
        <a:p>
          <a:endParaRPr lang="ru-RU"/>
        </a:p>
      </dgm:t>
    </dgm:pt>
    <dgm:pt modelId="{0C71459C-E0FC-435C-B6E4-84C2F352CD69}" type="sibTrans" cxnId="{AACD7271-3B4F-4E29-995E-FFFB94BFE026}">
      <dgm:prSet/>
      <dgm:spPr/>
      <dgm:t>
        <a:bodyPr/>
        <a:lstStyle/>
        <a:p>
          <a:endParaRPr lang="ru-RU"/>
        </a:p>
      </dgm:t>
    </dgm:pt>
    <dgm:pt modelId="{30ED6593-361C-46D1-92E5-CAA83733A6A4}" type="pres">
      <dgm:prSet presAssocID="{EE73CD20-0D69-4CFA-80E2-44C5FCD2D2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5E45E-5D90-499C-88E6-49EA84665B82}" type="pres">
      <dgm:prSet presAssocID="{3B51B16B-E784-49B2-B134-7D3A553959A4}" presName="composite" presStyleCnt="0"/>
      <dgm:spPr/>
    </dgm:pt>
    <dgm:pt modelId="{319BDC70-89F7-4620-B32B-8BC50A0F964A}" type="pres">
      <dgm:prSet presAssocID="{3B51B16B-E784-49B2-B134-7D3A553959A4}" presName="imgShp" presStyleLbl="fgImgPlace1" presStyleIdx="0" presStyleCnt="3"/>
      <dgm:spPr/>
    </dgm:pt>
    <dgm:pt modelId="{A500A6FE-9197-419D-A41B-158C8072BA21}" type="pres">
      <dgm:prSet presAssocID="{3B51B16B-E784-49B2-B134-7D3A553959A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FC880-2AE2-4FAA-9AB7-93D88348451E}" type="pres">
      <dgm:prSet presAssocID="{E8FC0865-A117-4066-A4E4-222E7A3346D2}" presName="spacing" presStyleCnt="0"/>
      <dgm:spPr/>
    </dgm:pt>
    <dgm:pt modelId="{B25653BA-472D-4B49-8290-2469965C8EA0}" type="pres">
      <dgm:prSet presAssocID="{D93AB725-F5FC-4057-BC3D-C8B619C65FBF}" presName="composite" presStyleCnt="0"/>
      <dgm:spPr/>
    </dgm:pt>
    <dgm:pt modelId="{90DDFB00-CCA8-4E24-9441-E1AE861B9E1B}" type="pres">
      <dgm:prSet presAssocID="{D93AB725-F5FC-4057-BC3D-C8B619C65FBF}" presName="imgShp" presStyleLbl="fgImgPlace1" presStyleIdx="1" presStyleCnt="3" custLinFactNeighborX="-4585" custLinFactNeighborY="36"/>
      <dgm:spPr/>
    </dgm:pt>
    <dgm:pt modelId="{4C40C54C-1EB6-416B-8E10-D2D769E1AEA6}" type="pres">
      <dgm:prSet presAssocID="{D93AB725-F5FC-4057-BC3D-C8B619C65FB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16148-B2C1-4C2C-8778-F00D135922F2}" type="pres">
      <dgm:prSet presAssocID="{D54F7273-139F-4700-B625-057741115DCD}" presName="spacing" presStyleCnt="0"/>
      <dgm:spPr/>
    </dgm:pt>
    <dgm:pt modelId="{DFEA73E2-2794-49C3-90A8-D7B4B2708C93}" type="pres">
      <dgm:prSet presAssocID="{47F87A20-1264-4E77-B296-D53CA930BB2E}" presName="composite" presStyleCnt="0"/>
      <dgm:spPr/>
    </dgm:pt>
    <dgm:pt modelId="{0FBB970F-93A4-496F-8DCC-E8B56FD39FAF}" type="pres">
      <dgm:prSet presAssocID="{47F87A20-1264-4E77-B296-D53CA930BB2E}" presName="imgShp" presStyleLbl="fgImgPlace1" presStyleIdx="2" presStyleCnt="3"/>
      <dgm:spPr/>
    </dgm:pt>
    <dgm:pt modelId="{53A79B36-DF08-42F9-AEE3-612B9D223DFB}" type="pres">
      <dgm:prSet presAssocID="{47F87A20-1264-4E77-B296-D53CA930BB2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14692-4761-4152-BE0A-D0866C549BC2}" type="presOf" srcId="{31CB5591-98BC-4B91-8649-6BEAADC36470}" destId="{A500A6FE-9197-419D-A41B-158C8072BA21}" srcOrd="0" destOrd="2" presId="urn:microsoft.com/office/officeart/2005/8/layout/vList3"/>
    <dgm:cxn modelId="{A236A27D-0A0A-485B-BA59-344A6D05F75C}" type="presOf" srcId="{75345279-B282-416D-9AEC-7068E63274AC}" destId="{4C40C54C-1EB6-416B-8E10-D2D769E1AEA6}" srcOrd="0" destOrd="1" presId="urn:microsoft.com/office/officeart/2005/8/layout/vList3"/>
    <dgm:cxn modelId="{1B47E38A-B1B9-49BF-8F6A-85F1937F428A}" srcId="{EE73CD20-0D69-4CFA-80E2-44C5FCD2D261}" destId="{3B51B16B-E784-49B2-B134-7D3A553959A4}" srcOrd="0" destOrd="0" parTransId="{BF641763-B1ED-42D0-9575-1E5B418EA143}" sibTransId="{E8FC0865-A117-4066-A4E4-222E7A3346D2}"/>
    <dgm:cxn modelId="{742D1803-C577-4B1C-AFCC-84FA89C353D4}" srcId="{EE73CD20-0D69-4CFA-80E2-44C5FCD2D261}" destId="{D93AB725-F5FC-4057-BC3D-C8B619C65FBF}" srcOrd="1" destOrd="0" parTransId="{A7D3C9E1-0ACE-4699-B012-6DC6E9BD945D}" sibTransId="{D54F7273-139F-4700-B625-057741115DCD}"/>
    <dgm:cxn modelId="{62A761B7-351B-47E0-A21F-873954088469}" type="presOf" srcId="{2BDCA7E0-6CBB-490A-8A83-020DDFE85447}" destId="{4C40C54C-1EB6-416B-8E10-D2D769E1AEA6}" srcOrd="0" destOrd="2" presId="urn:microsoft.com/office/officeart/2005/8/layout/vList3"/>
    <dgm:cxn modelId="{D668B202-F23C-48DE-AA6A-CA76E4AC5C83}" srcId="{3B51B16B-E784-49B2-B134-7D3A553959A4}" destId="{31CB5591-98BC-4B91-8649-6BEAADC36470}" srcOrd="1" destOrd="0" parTransId="{6366B605-FAF5-477E-92EB-8C689AD1280B}" sibTransId="{5B3B7026-0D2D-4ABA-8C01-2C569995CE9D}"/>
    <dgm:cxn modelId="{5A759097-71D1-4939-8F4F-5C8DA0782F57}" srcId="{EE73CD20-0D69-4CFA-80E2-44C5FCD2D261}" destId="{47F87A20-1264-4E77-B296-D53CA930BB2E}" srcOrd="2" destOrd="0" parTransId="{53CC9D9D-2D8A-47AB-9007-D9340D4D645B}" sibTransId="{A63837E1-8F0C-4477-BBFB-15EF20DA8C13}"/>
    <dgm:cxn modelId="{AAAAE9EA-865C-4218-B05C-BFC6B4F95F2F}" srcId="{47F87A20-1264-4E77-B296-D53CA930BB2E}" destId="{32A57CFD-65BF-4AFD-9329-D54CA4B220CA}" srcOrd="0" destOrd="0" parTransId="{C1948193-038B-4FD3-8AD4-CA624220AA72}" sibTransId="{2B372941-689A-48E2-BA83-E03E93D4146D}"/>
    <dgm:cxn modelId="{ADF39599-49F8-4527-9D33-958F3D88AFCB}" srcId="{D93AB725-F5FC-4057-BC3D-C8B619C65FBF}" destId="{2BDCA7E0-6CBB-490A-8A83-020DDFE85447}" srcOrd="1" destOrd="0" parTransId="{9FBCA68A-BC81-4A55-93CD-C71BD7123B46}" sibTransId="{153FE92B-400A-4F9D-A4C5-6195F1734AA2}"/>
    <dgm:cxn modelId="{12BFA117-18F6-4A4E-8C9B-2C7DDA99D941}" type="presOf" srcId="{D93AB725-F5FC-4057-BC3D-C8B619C65FBF}" destId="{4C40C54C-1EB6-416B-8E10-D2D769E1AEA6}" srcOrd="0" destOrd="0" presId="urn:microsoft.com/office/officeart/2005/8/layout/vList3"/>
    <dgm:cxn modelId="{477A5E1D-5A51-49E4-AFE7-B8868E6044C7}" type="presOf" srcId="{47F87A20-1264-4E77-B296-D53CA930BB2E}" destId="{53A79B36-DF08-42F9-AEE3-612B9D223DFB}" srcOrd="0" destOrd="0" presId="urn:microsoft.com/office/officeart/2005/8/layout/vList3"/>
    <dgm:cxn modelId="{4713EEEC-3086-4E5F-9077-894163AF9123}" srcId="{D93AB725-F5FC-4057-BC3D-C8B619C65FBF}" destId="{75345279-B282-416D-9AEC-7068E63274AC}" srcOrd="0" destOrd="0" parTransId="{8E703262-B87B-4CFA-9533-3A84E7E94059}" sibTransId="{C72A862D-554D-4D7E-9D60-7192CB047E95}"/>
    <dgm:cxn modelId="{8446EC78-7718-47CC-8188-DA67C2C924A8}" srcId="{3B51B16B-E784-49B2-B134-7D3A553959A4}" destId="{6DC899B5-3713-43CF-917E-A21B9ABAC4FF}" srcOrd="0" destOrd="0" parTransId="{5C1FA519-D605-4E6D-97EE-8E803AE44E07}" sibTransId="{351AAA9F-DB92-4A4F-83A8-16C6E1DCA6E2}"/>
    <dgm:cxn modelId="{712F4A1F-2168-4CDB-8B5A-9856FD85BAEB}" type="presOf" srcId="{EE73CD20-0D69-4CFA-80E2-44C5FCD2D261}" destId="{30ED6593-361C-46D1-92E5-CAA83733A6A4}" srcOrd="0" destOrd="0" presId="urn:microsoft.com/office/officeart/2005/8/layout/vList3"/>
    <dgm:cxn modelId="{0619F5EF-73D7-4F14-B363-A703467F9DB7}" type="presOf" srcId="{6B3F4EC5-D370-4682-86DD-97745FCBB14D}" destId="{53A79B36-DF08-42F9-AEE3-612B9D223DFB}" srcOrd="0" destOrd="2" presId="urn:microsoft.com/office/officeart/2005/8/layout/vList3"/>
    <dgm:cxn modelId="{4A21D7C3-C00C-48DC-BAF7-30591599329C}" type="presOf" srcId="{6DC899B5-3713-43CF-917E-A21B9ABAC4FF}" destId="{A500A6FE-9197-419D-A41B-158C8072BA21}" srcOrd="0" destOrd="1" presId="urn:microsoft.com/office/officeart/2005/8/layout/vList3"/>
    <dgm:cxn modelId="{AACD7271-3B4F-4E29-995E-FFFB94BFE026}" srcId="{47F87A20-1264-4E77-B296-D53CA930BB2E}" destId="{6B3F4EC5-D370-4682-86DD-97745FCBB14D}" srcOrd="1" destOrd="0" parTransId="{E1FD90D0-D586-4069-9844-D177FC789678}" sibTransId="{0C71459C-E0FC-435C-B6E4-84C2F352CD69}"/>
    <dgm:cxn modelId="{9A9CC77F-8986-453B-9C0D-68F6A17CE9C8}" type="presOf" srcId="{32A57CFD-65BF-4AFD-9329-D54CA4B220CA}" destId="{53A79B36-DF08-42F9-AEE3-612B9D223DFB}" srcOrd="0" destOrd="1" presId="urn:microsoft.com/office/officeart/2005/8/layout/vList3"/>
    <dgm:cxn modelId="{3F134075-D891-4E02-9BCA-7DD1177CD2E6}" type="presOf" srcId="{3B51B16B-E784-49B2-B134-7D3A553959A4}" destId="{A500A6FE-9197-419D-A41B-158C8072BA21}" srcOrd="0" destOrd="0" presId="urn:microsoft.com/office/officeart/2005/8/layout/vList3"/>
    <dgm:cxn modelId="{3B424B7D-E8BC-495D-97E5-0A0AFA516662}" type="presParOf" srcId="{30ED6593-361C-46D1-92E5-CAA83733A6A4}" destId="{1195E45E-5D90-499C-88E6-49EA84665B82}" srcOrd="0" destOrd="0" presId="urn:microsoft.com/office/officeart/2005/8/layout/vList3"/>
    <dgm:cxn modelId="{619F398D-CDB7-4EA0-A768-5816EE977BE2}" type="presParOf" srcId="{1195E45E-5D90-499C-88E6-49EA84665B82}" destId="{319BDC70-89F7-4620-B32B-8BC50A0F964A}" srcOrd="0" destOrd="0" presId="urn:microsoft.com/office/officeart/2005/8/layout/vList3"/>
    <dgm:cxn modelId="{D89CF3E2-B43E-4100-8995-327C39401FF5}" type="presParOf" srcId="{1195E45E-5D90-499C-88E6-49EA84665B82}" destId="{A500A6FE-9197-419D-A41B-158C8072BA21}" srcOrd="1" destOrd="0" presId="urn:microsoft.com/office/officeart/2005/8/layout/vList3"/>
    <dgm:cxn modelId="{C8BB9975-F107-4153-91AB-18A5A52923DC}" type="presParOf" srcId="{30ED6593-361C-46D1-92E5-CAA83733A6A4}" destId="{19CFC880-2AE2-4FAA-9AB7-93D88348451E}" srcOrd="1" destOrd="0" presId="urn:microsoft.com/office/officeart/2005/8/layout/vList3"/>
    <dgm:cxn modelId="{859BC4A3-620E-4DCC-8462-8AB28E0366E7}" type="presParOf" srcId="{30ED6593-361C-46D1-92E5-CAA83733A6A4}" destId="{B25653BA-472D-4B49-8290-2469965C8EA0}" srcOrd="2" destOrd="0" presId="urn:microsoft.com/office/officeart/2005/8/layout/vList3"/>
    <dgm:cxn modelId="{1CDA03E7-783A-4111-93C5-37905B483512}" type="presParOf" srcId="{B25653BA-472D-4B49-8290-2469965C8EA0}" destId="{90DDFB00-CCA8-4E24-9441-E1AE861B9E1B}" srcOrd="0" destOrd="0" presId="urn:microsoft.com/office/officeart/2005/8/layout/vList3"/>
    <dgm:cxn modelId="{F59DE255-769A-45EA-9E08-895B9D167515}" type="presParOf" srcId="{B25653BA-472D-4B49-8290-2469965C8EA0}" destId="{4C40C54C-1EB6-416B-8E10-D2D769E1AEA6}" srcOrd="1" destOrd="0" presId="urn:microsoft.com/office/officeart/2005/8/layout/vList3"/>
    <dgm:cxn modelId="{2AB89951-286B-4424-9585-58DFE800C711}" type="presParOf" srcId="{30ED6593-361C-46D1-92E5-CAA83733A6A4}" destId="{41816148-B2C1-4C2C-8778-F00D135922F2}" srcOrd="3" destOrd="0" presId="urn:microsoft.com/office/officeart/2005/8/layout/vList3"/>
    <dgm:cxn modelId="{6146E7C4-36DC-458A-B75D-EDA755EAF344}" type="presParOf" srcId="{30ED6593-361C-46D1-92E5-CAA83733A6A4}" destId="{DFEA73E2-2794-49C3-90A8-D7B4B2708C93}" srcOrd="4" destOrd="0" presId="urn:microsoft.com/office/officeart/2005/8/layout/vList3"/>
    <dgm:cxn modelId="{790C821A-1CD8-4C25-8BD9-011DCB9009CC}" type="presParOf" srcId="{DFEA73E2-2794-49C3-90A8-D7B4B2708C93}" destId="{0FBB970F-93A4-496F-8DCC-E8B56FD39FAF}" srcOrd="0" destOrd="0" presId="urn:microsoft.com/office/officeart/2005/8/layout/vList3"/>
    <dgm:cxn modelId="{FED1A05A-F601-41C5-B6F8-0FA62C49464B}" type="presParOf" srcId="{DFEA73E2-2794-49C3-90A8-D7B4B2708C93}" destId="{53A79B36-DF08-42F9-AEE3-612B9D223D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90F71-51FB-4C73-A710-A6241DBF4E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0F06E3-069A-4E91-8CD0-1722EBD75567}">
      <dgm:prSet phldrT="[Текст]" custT="1"/>
      <dgm:spPr>
        <a:solidFill>
          <a:srgbClr val="D48886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 мероприятия в условиях «семейной игровой комнаты»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FD6FA-9604-4B32-A773-DA1B6E02BF59}" type="parTrans" cxnId="{D75E05CD-74B3-424D-845F-B1A83BA1E1F9}">
      <dgm:prSet/>
      <dgm:spPr/>
      <dgm:t>
        <a:bodyPr/>
        <a:lstStyle/>
        <a:p>
          <a:endParaRPr lang="ru-RU"/>
        </a:p>
      </dgm:t>
    </dgm:pt>
    <dgm:pt modelId="{1D0436F3-8684-4D14-83F9-90EF3CF51966}" type="sibTrans" cxnId="{D75E05CD-74B3-424D-845F-B1A83BA1E1F9}">
      <dgm:prSet/>
      <dgm:spPr/>
      <dgm:t>
        <a:bodyPr/>
        <a:lstStyle/>
        <a:p>
          <a:endParaRPr lang="ru-RU"/>
        </a:p>
      </dgm:t>
    </dgm:pt>
    <dgm:pt modelId="{926EDFC6-4187-4ADB-9426-0DFC79391569}">
      <dgm:prSet phldrT="[Текст]" custT="1"/>
      <dgm:spPr>
        <a:solidFill>
          <a:srgbClr val="CEB68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 мероприятия для педагогов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2E8F4C-4E3B-497C-819C-FFFCF0C3DA82}" type="parTrans" cxnId="{043D5A35-ECCF-4FDE-9E5D-AC1B574B1C02}">
      <dgm:prSet/>
      <dgm:spPr/>
      <dgm:t>
        <a:bodyPr/>
        <a:lstStyle/>
        <a:p>
          <a:endParaRPr lang="ru-RU"/>
        </a:p>
      </dgm:t>
    </dgm:pt>
    <dgm:pt modelId="{D79806C1-72B4-4353-BCC6-8127EF1EE75D}" type="sibTrans" cxnId="{043D5A35-ECCF-4FDE-9E5D-AC1B574B1C02}">
      <dgm:prSet/>
      <dgm:spPr/>
      <dgm:t>
        <a:bodyPr/>
        <a:lstStyle/>
        <a:p>
          <a:endParaRPr lang="ru-RU"/>
        </a:p>
      </dgm:t>
    </dgm:pt>
    <dgm:pt modelId="{592D55E3-BE5A-4BD2-82FD-3E413905CBC5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мероприятия для детей и родителей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B83A5B-0908-4B17-940E-5AB9C2365A88}" type="parTrans" cxnId="{3159FA07-F543-4E4B-AF32-841F78A0FA51}">
      <dgm:prSet/>
      <dgm:spPr/>
      <dgm:t>
        <a:bodyPr/>
        <a:lstStyle/>
        <a:p>
          <a:endParaRPr lang="ru-RU"/>
        </a:p>
      </dgm:t>
    </dgm:pt>
    <dgm:pt modelId="{974DDCEC-2166-4125-8A54-F4D25AB4630D}" type="sibTrans" cxnId="{3159FA07-F543-4E4B-AF32-841F78A0FA51}">
      <dgm:prSet/>
      <dgm:spPr/>
      <dgm:t>
        <a:bodyPr/>
        <a:lstStyle/>
        <a:p>
          <a:endParaRPr lang="ru-RU"/>
        </a:p>
      </dgm:t>
    </dgm:pt>
    <dgm:pt modelId="{AADE64DE-48D3-4C02-A0F2-78A553E02F91}" type="pres">
      <dgm:prSet presAssocID="{EE990F71-51FB-4C73-A710-A6241DBF4E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40F7F9-B598-4D45-BB5B-C1D0E377AE51}" type="pres">
      <dgm:prSet presAssocID="{EE990F71-51FB-4C73-A710-A6241DBF4E8B}" presName="Name1" presStyleCnt="0"/>
      <dgm:spPr/>
    </dgm:pt>
    <dgm:pt modelId="{5E96AA70-2219-4F40-921B-0CCD18ADD0AC}" type="pres">
      <dgm:prSet presAssocID="{EE990F71-51FB-4C73-A710-A6241DBF4E8B}" presName="cycle" presStyleCnt="0"/>
      <dgm:spPr/>
    </dgm:pt>
    <dgm:pt modelId="{FBE0A1D5-8755-4A1A-89D2-AC99E9FE00FE}" type="pres">
      <dgm:prSet presAssocID="{EE990F71-51FB-4C73-A710-A6241DBF4E8B}" presName="srcNode" presStyleLbl="node1" presStyleIdx="0" presStyleCnt="3"/>
      <dgm:spPr/>
    </dgm:pt>
    <dgm:pt modelId="{BF87109A-87E6-4350-A1B9-3D33FE5FB787}" type="pres">
      <dgm:prSet presAssocID="{EE990F71-51FB-4C73-A710-A6241DBF4E8B}" presName="conn" presStyleLbl="parChTrans1D2" presStyleIdx="0" presStyleCnt="1"/>
      <dgm:spPr/>
      <dgm:t>
        <a:bodyPr/>
        <a:lstStyle/>
        <a:p>
          <a:endParaRPr lang="ru-RU"/>
        </a:p>
      </dgm:t>
    </dgm:pt>
    <dgm:pt modelId="{C1601F09-4885-4473-B87B-799F3202D993}" type="pres">
      <dgm:prSet presAssocID="{EE990F71-51FB-4C73-A710-A6241DBF4E8B}" presName="extraNode" presStyleLbl="node1" presStyleIdx="0" presStyleCnt="3"/>
      <dgm:spPr/>
    </dgm:pt>
    <dgm:pt modelId="{69133E2E-484A-43F3-9807-9560515AC6E8}" type="pres">
      <dgm:prSet presAssocID="{EE990F71-51FB-4C73-A710-A6241DBF4E8B}" presName="dstNode" presStyleLbl="node1" presStyleIdx="0" presStyleCnt="3"/>
      <dgm:spPr/>
    </dgm:pt>
    <dgm:pt modelId="{114657EE-BE7D-4545-9693-073262407E79}" type="pres">
      <dgm:prSet presAssocID="{960F06E3-069A-4E91-8CD0-1722EBD75567}" presName="text_1" presStyleLbl="node1" presStyleIdx="0" presStyleCnt="3" custScaleY="136972" custLinFactNeighborX="202" custLinFactNeighborY="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FD173-7B1D-4594-A8CA-E7D6F628CE94}" type="pres">
      <dgm:prSet presAssocID="{960F06E3-069A-4E91-8CD0-1722EBD75567}" presName="accent_1" presStyleCnt="0"/>
      <dgm:spPr/>
    </dgm:pt>
    <dgm:pt modelId="{AA4D06EE-F01D-4A6E-BF77-DED4B7A04ED0}" type="pres">
      <dgm:prSet presAssocID="{960F06E3-069A-4E91-8CD0-1722EBD75567}" presName="accentRepeatNode" presStyleLbl="solidFgAcc1" presStyleIdx="0" presStyleCnt="3"/>
      <dgm:spPr/>
    </dgm:pt>
    <dgm:pt modelId="{9F9B4F47-DC32-4C0A-99D7-C1A73547F2B1}" type="pres">
      <dgm:prSet presAssocID="{926EDFC6-4187-4ADB-9426-0DFC7939156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7D85-26AD-4045-947C-B3701E3C5174}" type="pres">
      <dgm:prSet presAssocID="{926EDFC6-4187-4ADB-9426-0DFC79391569}" presName="accent_2" presStyleCnt="0"/>
      <dgm:spPr/>
    </dgm:pt>
    <dgm:pt modelId="{368032C4-AA46-4F99-BBA1-58F8E6C50F00}" type="pres">
      <dgm:prSet presAssocID="{926EDFC6-4187-4ADB-9426-0DFC79391569}" presName="accentRepeatNode" presStyleLbl="solidFgAcc1" presStyleIdx="1" presStyleCnt="3"/>
      <dgm:spPr/>
    </dgm:pt>
    <dgm:pt modelId="{E7A1B48C-257D-4ED0-B71A-3195F806E8D6}" type="pres">
      <dgm:prSet presAssocID="{592D55E3-BE5A-4BD2-82FD-3E413905CB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42CA-298D-4E74-82A1-BB3C2DE27D1C}" type="pres">
      <dgm:prSet presAssocID="{592D55E3-BE5A-4BD2-82FD-3E413905CBC5}" presName="accent_3" presStyleCnt="0"/>
      <dgm:spPr/>
    </dgm:pt>
    <dgm:pt modelId="{3F62682F-84C8-4967-B4F3-535481FCBECD}" type="pres">
      <dgm:prSet presAssocID="{592D55E3-BE5A-4BD2-82FD-3E413905CBC5}" presName="accentRepeatNode" presStyleLbl="solidFgAcc1" presStyleIdx="2" presStyleCnt="3"/>
      <dgm:spPr/>
    </dgm:pt>
  </dgm:ptLst>
  <dgm:cxnLst>
    <dgm:cxn modelId="{84354DF9-2E80-4A4C-8F29-69D5C685822D}" type="presOf" srcId="{1D0436F3-8684-4D14-83F9-90EF3CF51966}" destId="{BF87109A-87E6-4350-A1B9-3D33FE5FB787}" srcOrd="0" destOrd="0" presId="urn:microsoft.com/office/officeart/2008/layout/VerticalCurvedList"/>
    <dgm:cxn modelId="{34383060-B96B-44FA-8DD3-EF98F4085F74}" type="presOf" srcId="{592D55E3-BE5A-4BD2-82FD-3E413905CBC5}" destId="{E7A1B48C-257D-4ED0-B71A-3195F806E8D6}" srcOrd="0" destOrd="0" presId="urn:microsoft.com/office/officeart/2008/layout/VerticalCurvedList"/>
    <dgm:cxn modelId="{0E9AD9EC-020E-4146-8CBE-D599C0EC74DF}" type="presOf" srcId="{926EDFC6-4187-4ADB-9426-0DFC79391569}" destId="{9F9B4F47-DC32-4C0A-99D7-C1A73547F2B1}" srcOrd="0" destOrd="0" presId="urn:microsoft.com/office/officeart/2008/layout/VerticalCurvedList"/>
    <dgm:cxn modelId="{D75E05CD-74B3-424D-845F-B1A83BA1E1F9}" srcId="{EE990F71-51FB-4C73-A710-A6241DBF4E8B}" destId="{960F06E3-069A-4E91-8CD0-1722EBD75567}" srcOrd="0" destOrd="0" parTransId="{4A2FD6FA-9604-4B32-A773-DA1B6E02BF59}" sibTransId="{1D0436F3-8684-4D14-83F9-90EF3CF51966}"/>
    <dgm:cxn modelId="{C8B05F86-D8AD-4F92-BCA5-1637058A559B}" type="presOf" srcId="{EE990F71-51FB-4C73-A710-A6241DBF4E8B}" destId="{AADE64DE-48D3-4C02-A0F2-78A553E02F91}" srcOrd="0" destOrd="0" presId="urn:microsoft.com/office/officeart/2008/layout/VerticalCurvedList"/>
    <dgm:cxn modelId="{223A1B46-EB3D-405F-BF1D-CDA4724CBB82}" type="presOf" srcId="{960F06E3-069A-4E91-8CD0-1722EBD75567}" destId="{114657EE-BE7D-4545-9693-073262407E79}" srcOrd="0" destOrd="0" presId="urn:microsoft.com/office/officeart/2008/layout/VerticalCurvedList"/>
    <dgm:cxn modelId="{3159FA07-F543-4E4B-AF32-841F78A0FA51}" srcId="{EE990F71-51FB-4C73-A710-A6241DBF4E8B}" destId="{592D55E3-BE5A-4BD2-82FD-3E413905CBC5}" srcOrd="2" destOrd="0" parTransId="{7AB83A5B-0908-4B17-940E-5AB9C2365A88}" sibTransId="{974DDCEC-2166-4125-8A54-F4D25AB4630D}"/>
    <dgm:cxn modelId="{043D5A35-ECCF-4FDE-9E5D-AC1B574B1C02}" srcId="{EE990F71-51FB-4C73-A710-A6241DBF4E8B}" destId="{926EDFC6-4187-4ADB-9426-0DFC79391569}" srcOrd="1" destOrd="0" parTransId="{912E8F4C-4E3B-497C-819C-FFFCF0C3DA82}" sibTransId="{D79806C1-72B4-4353-BCC6-8127EF1EE75D}"/>
    <dgm:cxn modelId="{EAA8BE0F-65CA-4290-9DDC-45D22A15AE33}" type="presParOf" srcId="{AADE64DE-48D3-4C02-A0F2-78A553E02F91}" destId="{BB40F7F9-B598-4D45-BB5B-C1D0E377AE51}" srcOrd="0" destOrd="0" presId="urn:microsoft.com/office/officeart/2008/layout/VerticalCurvedList"/>
    <dgm:cxn modelId="{45183F2D-992D-40BD-88F1-C7D2B4343C25}" type="presParOf" srcId="{BB40F7F9-B598-4D45-BB5B-C1D0E377AE51}" destId="{5E96AA70-2219-4F40-921B-0CCD18ADD0AC}" srcOrd="0" destOrd="0" presId="urn:microsoft.com/office/officeart/2008/layout/VerticalCurvedList"/>
    <dgm:cxn modelId="{DAE8C9DA-D6CD-4011-979E-C9DB75342D38}" type="presParOf" srcId="{5E96AA70-2219-4F40-921B-0CCD18ADD0AC}" destId="{FBE0A1D5-8755-4A1A-89D2-AC99E9FE00FE}" srcOrd="0" destOrd="0" presId="urn:microsoft.com/office/officeart/2008/layout/VerticalCurvedList"/>
    <dgm:cxn modelId="{725B4EC0-973A-408F-9401-090321E6681F}" type="presParOf" srcId="{5E96AA70-2219-4F40-921B-0CCD18ADD0AC}" destId="{BF87109A-87E6-4350-A1B9-3D33FE5FB787}" srcOrd="1" destOrd="0" presId="urn:microsoft.com/office/officeart/2008/layout/VerticalCurvedList"/>
    <dgm:cxn modelId="{87188666-06FB-40A9-BDBC-EFB2C5E99342}" type="presParOf" srcId="{5E96AA70-2219-4F40-921B-0CCD18ADD0AC}" destId="{C1601F09-4885-4473-B87B-799F3202D993}" srcOrd="2" destOrd="0" presId="urn:microsoft.com/office/officeart/2008/layout/VerticalCurvedList"/>
    <dgm:cxn modelId="{96652CD3-FD41-4B36-844D-C4093F40318A}" type="presParOf" srcId="{5E96AA70-2219-4F40-921B-0CCD18ADD0AC}" destId="{69133E2E-484A-43F3-9807-9560515AC6E8}" srcOrd="3" destOrd="0" presId="urn:microsoft.com/office/officeart/2008/layout/VerticalCurvedList"/>
    <dgm:cxn modelId="{436F80C2-4700-49CB-B64E-F60E65D42AA2}" type="presParOf" srcId="{BB40F7F9-B598-4D45-BB5B-C1D0E377AE51}" destId="{114657EE-BE7D-4545-9693-073262407E79}" srcOrd="1" destOrd="0" presId="urn:microsoft.com/office/officeart/2008/layout/VerticalCurvedList"/>
    <dgm:cxn modelId="{5BF5B3B2-986E-430F-B3A8-0EB3062F3C4F}" type="presParOf" srcId="{BB40F7F9-B598-4D45-BB5B-C1D0E377AE51}" destId="{B42FD173-7B1D-4594-A8CA-E7D6F628CE94}" srcOrd="2" destOrd="0" presId="urn:microsoft.com/office/officeart/2008/layout/VerticalCurvedList"/>
    <dgm:cxn modelId="{33B56B84-EC3E-427F-A954-E49516F4459B}" type="presParOf" srcId="{B42FD173-7B1D-4594-A8CA-E7D6F628CE94}" destId="{AA4D06EE-F01D-4A6E-BF77-DED4B7A04ED0}" srcOrd="0" destOrd="0" presId="urn:microsoft.com/office/officeart/2008/layout/VerticalCurvedList"/>
    <dgm:cxn modelId="{C7A9AC60-BE58-4750-B76A-49D817F00D70}" type="presParOf" srcId="{BB40F7F9-B598-4D45-BB5B-C1D0E377AE51}" destId="{9F9B4F47-DC32-4C0A-99D7-C1A73547F2B1}" srcOrd="3" destOrd="0" presId="urn:microsoft.com/office/officeart/2008/layout/VerticalCurvedList"/>
    <dgm:cxn modelId="{BF9BDC80-9413-4C85-B607-BA13DC2D074F}" type="presParOf" srcId="{BB40F7F9-B598-4D45-BB5B-C1D0E377AE51}" destId="{6F537D85-26AD-4045-947C-B3701E3C5174}" srcOrd="4" destOrd="0" presId="urn:microsoft.com/office/officeart/2008/layout/VerticalCurvedList"/>
    <dgm:cxn modelId="{6E07B357-D4B0-4E57-8CC1-16025AEFE1F6}" type="presParOf" srcId="{6F537D85-26AD-4045-947C-B3701E3C5174}" destId="{368032C4-AA46-4F99-BBA1-58F8E6C50F00}" srcOrd="0" destOrd="0" presId="urn:microsoft.com/office/officeart/2008/layout/VerticalCurvedList"/>
    <dgm:cxn modelId="{3E777ECC-45F6-43CD-9638-B57AB93F799A}" type="presParOf" srcId="{BB40F7F9-B598-4D45-BB5B-C1D0E377AE51}" destId="{E7A1B48C-257D-4ED0-B71A-3195F806E8D6}" srcOrd="5" destOrd="0" presId="urn:microsoft.com/office/officeart/2008/layout/VerticalCurvedList"/>
    <dgm:cxn modelId="{5A0F172D-4785-42C9-BB45-5E407694FCB1}" type="presParOf" srcId="{BB40F7F9-B598-4D45-BB5B-C1D0E377AE51}" destId="{F0E842CA-298D-4E74-82A1-BB3C2DE27D1C}" srcOrd="6" destOrd="0" presId="urn:microsoft.com/office/officeart/2008/layout/VerticalCurvedList"/>
    <dgm:cxn modelId="{EE79787A-E552-49B6-AA21-E080A7BF2F9C}" type="presParOf" srcId="{F0E842CA-298D-4E74-82A1-BB3C2DE27D1C}" destId="{3F62682F-84C8-4967-B4F3-535481FCBE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0DFC60-18D6-4EB1-8BBA-6AD5DDBED66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6250E5-00D2-497F-8315-4303B1102A61}">
      <dgm:prSet phldrT="[Текст]" custT="1"/>
      <dgm:spPr>
        <a:solidFill>
          <a:srgbClr val="D99593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 этап. Информационный</a:t>
          </a:r>
          <a:endParaRPr lang="ru-RU" sz="2800" dirty="0">
            <a:solidFill>
              <a:schemeClr val="tx1"/>
            </a:solidFill>
          </a:endParaRPr>
        </a:p>
      </dgm:t>
    </dgm:pt>
    <dgm:pt modelId="{331D72E1-4522-4FDB-B24F-DA5B92390ADD}" type="parTrans" cxnId="{0F9182EB-5966-4BEA-869B-BB053FBA1307}">
      <dgm:prSet/>
      <dgm:spPr/>
      <dgm:t>
        <a:bodyPr/>
        <a:lstStyle/>
        <a:p>
          <a:endParaRPr lang="ru-RU"/>
        </a:p>
      </dgm:t>
    </dgm:pt>
    <dgm:pt modelId="{732B00C0-EBF7-47BF-B0F8-E1EE022A839A}" type="sibTrans" cxnId="{0F9182EB-5966-4BEA-869B-BB053FBA1307}">
      <dgm:prSet/>
      <dgm:spPr/>
      <dgm:t>
        <a:bodyPr/>
        <a:lstStyle/>
        <a:p>
          <a:endParaRPr lang="ru-RU"/>
        </a:p>
      </dgm:t>
    </dgm:pt>
    <dgm:pt modelId="{B0395962-FE4C-4059-B49C-361BB31C808A}">
      <dgm:prSet phldrT="[Текст]" custT="1"/>
      <dgm:spPr>
        <a:solidFill>
          <a:srgbClr val="D19E81"/>
        </a:solidFill>
      </dgm:spPr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II этап. Проектирование</a:t>
          </a:r>
          <a:endParaRPr lang="ru-RU" sz="2800" b="0" dirty="0">
            <a:solidFill>
              <a:schemeClr val="tx1"/>
            </a:solidFill>
          </a:endParaRPr>
        </a:p>
      </dgm:t>
    </dgm:pt>
    <dgm:pt modelId="{4DF866C1-EE29-42DE-8691-552E45DD688C}" type="parTrans" cxnId="{10B99F42-1C99-4509-8D12-3C8AAE9E5EE7}">
      <dgm:prSet/>
      <dgm:spPr/>
      <dgm:t>
        <a:bodyPr/>
        <a:lstStyle/>
        <a:p>
          <a:endParaRPr lang="ru-RU"/>
        </a:p>
      </dgm:t>
    </dgm:pt>
    <dgm:pt modelId="{9412A010-0933-4575-94D4-1BC751B03656}" type="sibTrans" cxnId="{10B99F42-1C99-4509-8D12-3C8AAE9E5EE7}">
      <dgm:prSet/>
      <dgm:spPr/>
      <dgm:t>
        <a:bodyPr/>
        <a:lstStyle/>
        <a:p>
          <a:endParaRPr lang="ru-RU"/>
        </a:p>
      </dgm:t>
    </dgm:pt>
    <dgm:pt modelId="{BF55C8ED-2765-45FA-BC9B-781C13658B6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III этап. Подготовительный</a:t>
          </a:r>
          <a:endParaRPr lang="ru-RU" sz="2800" dirty="0">
            <a:solidFill>
              <a:schemeClr val="tx1"/>
            </a:solidFill>
          </a:endParaRPr>
        </a:p>
      </dgm:t>
    </dgm:pt>
    <dgm:pt modelId="{CED58A22-C29E-4836-821F-51F5B55EB471}" type="parTrans" cxnId="{27FE1D4A-8C97-4697-B6C5-CFBB14A9C771}">
      <dgm:prSet/>
      <dgm:spPr/>
      <dgm:t>
        <a:bodyPr/>
        <a:lstStyle/>
        <a:p>
          <a:endParaRPr lang="ru-RU"/>
        </a:p>
      </dgm:t>
    </dgm:pt>
    <dgm:pt modelId="{90427EBA-972F-4848-86FC-73DCC773539A}" type="sibTrans" cxnId="{27FE1D4A-8C97-4697-B6C5-CFBB14A9C771}">
      <dgm:prSet/>
      <dgm:spPr/>
      <dgm:t>
        <a:bodyPr/>
        <a:lstStyle/>
        <a:p>
          <a:endParaRPr lang="ru-RU"/>
        </a:p>
      </dgm:t>
    </dgm:pt>
    <dgm:pt modelId="{400FAEF6-D8B6-497B-851F-B1349DF08F18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IV этап. Реализация проекта праздника</a:t>
          </a:r>
          <a:endParaRPr lang="ru-RU" sz="2800" dirty="0">
            <a:solidFill>
              <a:schemeClr val="tx1"/>
            </a:solidFill>
          </a:endParaRPr>
        </a:p>
      </dgm:t>
    </dgm:pt>
    <dgm:pt modelId="{AB5EB8CD-DA65-407C-A62A-48EFB46510C9}" type="parTrans" cxnId="{B06DACAD-333A-40BE-84CF-DAB6AEC44FDC}">
      <dgm:prSet/>
      <dgm:spPr/>
      <dgm:t>
        <a:bodyPr/>
        <a:lstStyle/>
        <a:p>
          <a:endParaRPr lang="ru-RU"/>
        </a:p>
      </dgm:t>
    </dgm:pt>
    <dgm:pt modelId="{CD7B221C-E1F5-4DC0-8379-9BE8A61622D4}" type="sibTrans" cxnId="{B06DACAD-333A-40BE-84CF-DAB6AEC44FDC}">
      <dgm:prSet/>
      <dgm:spPr/>
      <dgm:t>
        <a:bodyPr/>
        <a:lstStyle/>
        <a:p>
          <a:endParaRPr lang="ru-RU"/>
        </a:p>
      </dgm:t>
    </dgm:pt>
    <dgm:pt modelId="{8ADAEDE7-3D08-4829-B840-60DF59970486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V этап. Рефлексивный.</a:t>
          </a:r>
          <a:endParaRPr lang="ru-RU" sz="2800" dirty="0">
            <a:solidFill>
              <a:schemeClr val="tx1"/>
            </a:solidFill>
            <a:ea typeface="Calibri"/>
            <a:cs typeface="Times New Roman"/>
          </a:endParaRPr>
        </a:p>
      </dgm:t>
    </dgm:pt>
    <dgm:pt modelId="{4FFCDDBD-2244-4AEB-ACF6-AF7F148E2F21}" type="parTrans" cxnId="{8DD35370-C5E2-4592-BB72-65EBCA67B16A}">
      <dgm:prSet/>
      <dgm:spPr/>
      <dgm:t>
        <a:bodyPr/>
        <a:lstStyle/>
        <a:p>
          <a:endParaRPr lang="ru-RU"/>
        </a:p>
      </dgm:t>
    </dgm:pt>
    <dgm:pt modelId="{5B1C7926-F1E7-437F-9CEA-284169B0C0E8}" type="sibTrans" cxnId="{8DD35370-C5E2-4592-BB72-65EBCA67B16A}">
      <dgm:prSet/>
      <dgm:spPr/>
      <dgm:t>
        <a:bodyPr/>
        <a:lstStyle/>
        <a:p>
          <a:endParaRPr lang="ru-RU"/>
        </a:p>
      </dgm:t>
    </dgm:pt>
    <dgm:pt modelId="{46592109-4B13-4806-98B1-90C767BD8A2A}" type="pres">
      <dgm:prSet presAssocID="{0F0DFC60-18D6-4EB1-8BBA-6AD5DDBED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929E1-A17E-4D7F-869A-9476DCCC3224}" type="pres">
      <dgm:prSet presAssocID="{B26250E5-00D2-497F-8315-4303B1102A61}" presName="parentLin" presStyleCnt="0"/>
      <dgm:spPr/>
    </dgm:pt>
    <dgm:pt modelId="{0925EEAD-9256-40C8-95E5-BF25A5D8C107}" type="pres">
      <dgm:prSet presAssocID="{B26250E5-00D2-497F-8315-4303B1102A6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FA8DAB-7FCB-4FB9-84CF-FC33BC3B324B}" type="pres">
      <dgm:prSet presAssocID="{B26250E5-00D2-497F-8315-4303B1102A61}" presName="parentText" presStyleLbl="node1" presStyleIdx="0" presStyleCnt="5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CB8D-F6A3-4868-A53B-622D1DFF85AF}" type="pres">
      <dgm:prSet presAssocID="{B26250E5-00D2-497F-8315-4303B1102A61}" presName="negativeSpace" presStyleCnt="0"/>
      <dgm:spPr/>
    </dgm:pt>
    <dgm:pt modelId="{11DBCF9E-F8A3-471F-BD5D-2ADABAED3AA9}" type="pres">
      <dgm:prSet presAssocID="{B26250E5-00D2-497F-8315-4303B1102A61}" presName="childText" presStyleLbl="conFgAcc1" presStyleIdx="0" presStyleCnt="5">
        <dgm:presLayoutVars>
          <dgm:bulletEnabled val="1"/>
        </dgm:presLayoutVars>
      </dgm:prSet>
      <dgm:spPr/>
    </dgm:pt>
    <dgm:pt modelId="{C376E291-3E72-4E2A-93BC-E2603EDF26EA}" type="pres">
      <dgm:prSet presAssocID="{732B00C0-EBF7-47BF-B0F8-E1EE022A839A}" presName="spaceBetweenRectangles" presStyleCnt="0"/>
      <dgm:spPr/>
    </dgm:pt>
    <dgm:pt modelId="{A4D4775D-713D-4FC7-9C56-7ED30990A598}" type="pres">
      <dgm:prSet presAssocID="{B0395962-FE4C-4059-B49C-361BB31C808A}" presName="parentLin" presStyleCnt="0"/>
      <dgm:spPr/>
    </dgm:pt>
    <dgm:pt modelId="{01ECCEC0-6BC8-49A2-B3AE-CEB68B54113A}" type="pres">
      <dgm:prSet presAssocID="{B0395962-FE4C-4059-B49C-361BB31C80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DED8C-37A5-4FA7-9AED-7AC500F3FBBE}" type="pres">
      <dgm:prSet presAssocID="{B0395962-FE4C-4059-B49C-361BB31C808A}" presName="parentText" presStyleLbl="node1" presStyleIdx="1" presStyleCnt="5" custScaleX="112497" custLinFactNeighborX="-9987" custLinFactNeighborY="-2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16D1-1DD8-441E-9426-736F4AB28D53}" type="pres">
      <dgm:prSet presAssocID="{B0395962-FE4C-4059-B49C-361BB31C808A}" presName="negativeSpace" presStyleCnt="0"/>
      <dgm:spPr/>
    </dgm:pt>
    <dgm:pt modelId="{77BBB4F3-9897-48F8-8D55-3EFC00787FF6}" type="pres">
      <dgm:prSet presAssocID="{B0395962-FE4C-4059-B49C-361BB31C808A}" presName="childText" presStyleLbl="conFgAcc1" presStyleIdx="1" presStyleCnt="5">
        <dgm:presLayoutVars>
          <dgm:bulletEnabled val="1"/>
        </dgm:presLayoutVars>
      </dgm:prSet>
      <dgm:spPr/>
    </dgm:pt>
    <dgm:pt modelId="{0FC50BE7-EDD2-418A-BCBE-F25456C03E35}" type="pres">
      <dgm:prSet presAssocID="{9412A010-0933-4575-94D4-1BC751B03656}" presName="spaceBetweenRectangles" presStyleCnt="0"/>
      <dgm:spPr/>
    </dgm:pt>
    <dgm:pt modelId="{F44A24E1-5885-4C86-BBD1-D69BCF70981E}" type="pres">
      <dgm:prSet presAssocID="{BF55C8ED-2765-45FA-BC9B-781C13658B68}" presName="parentLin" presStyleCnt="0"/>
      <dgm:spPr/>
    </dgm:pt>
    <dgm:pt modelId="{579F5F74-B153-47F9-B11A-63E5A8A80D7A}" type="pres">
      <dgm:prSet presAssocID="{BF55C8ED-2765-45FA-BC9B-781C13658B6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D0F67BC-EFEA-479C-8586-D570F354950E}" type="pres">
      <dgm:prSet presAssocID="{BF55C8ED-2765-45FA-BC9B-781C13658B68}" presName="parentText" presStyleLbl="node1" presStyleIdx="2" presStyleCnt="5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C8700-69C3-4121-A954-835050F06770}" type="pres">
      <dgm:prSet presAssocID="{BF55C8ED-2765-45FA-BC9B-781C13658B68}" presName="negativeSpace" presStyleCnt="0"/>
      <dgm:spPr/>
    </dgm:pt>
    <dgm:pt modelId="{2A818F99-696B-42A5-AB63-20639DCF11A5}" type="pres">
      <dgm:prSet presAssocID="{BF55C8ED-2765-45FA-BC9B-781C13658B68}" presName="childText" presStyleLbl="conFgAcc1" presStyleIdx="2" presStyleCnt="5">
        <dgm:presLayoutVars>
          <dgm:bulletEnabled val="1"/>
        </dgm:presLayoutVars>
      </dgm:prSet>
      <dgm:spPr/>
    </dgm:pt>
    <dgm:pt modelId="{45465D3C-08FC-4F58-99A0-2FFB09FF0EDC}" type="pres">
      <dgm:prSet presAssocID="{90427EBA-972F-4848-86FC-73DCC773539A}" presName="spaceBetweenRectangles" presStyleCnt="0"/>
      <dgm:spPr/>
    </dgm:pt>
    <dgm:pt modelId="{FAC12745-FBB4-4924-8A8F-F33EC10D65C0}" type="pres">
      <dgm:prSet presAssocID="{400FAEF6-D8B6-497B-851F-B1349DF08F18}" presName="parentLin" presStyleCnt="0"/>
      <dgm:spPr/>
    </dgm:pt>
    <dgm:pt modelId="{E97B6FBB-13E5-48CB-95D6-90665181FDB4}" type="pres">
      <dgm:prSet presAssocID="{400FAEF6-D8B6-497B-851F-B1349DF08F1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DDFEA-D944-4D11-AEEA-2B4BD7103214}" type="pres">
      <dgm:prSet presAssocID="{400FAEF6-D8B6-497B-851F-B1349DF08F18}" presName="parentText" presStyleLbl="node1" presStyleIdx="3" presStyleCnt="5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A395E-B456-40CB-A481-82B5F40180F9}" type="pres">
      <dgm:prSet presAssocID="{400FAEF6-D8B6-497B-851F-B1349DF08F18}" presName="negativeSpace" presStyleCnt="0"/>
      <dgm:spPr/>
    </dgm:pt>
    <dgm:pt modelId="{3C01CECF-18B0-44DA-AB6D-E48EF6223DA0}" type="pres">
      <dgm:prSet presAssocID="{400FAEF6-D8B6-497B-851F-B1349DF08F18}" presName="childText" presStyleLbl="conFgAcc1" presStyleIdx="3" presStyleCnt="5">
        <dgm:presLayoutVars>
          <dgm:bulletEnabled val="1"/>
        </dgm:presLayoutVars>
      </dgm:prSet>
      <dgm:spPr/>
    </dgm:pt>
    <dgm:pt modelId="{69ABDFE5-68B6-48A0-A214-A2A7C218743B}" type="pres">
      <dgm:prSet presAssocID="{CD7B221C-E1F5-4DC0-8379-9BE8A61622D4}" presName="spaceBetweenRectangles" presStyleCnt="0"/>
      <dgm:spPr/>
    </dgm:pt>
    <dgm:pt modelId="{BA07648C-6BA2-49E4-B886-E63A6BC60CF9}" type="pres">
      <dgm:prSet presAssocID="{8ADAEDE7-3D08-4829-B840-60DF59970486}" presName="parentLin" presStyleCnt="0"/>
      <dgm:spPr/>
    </dgm:pt>
    <dgm:pt modelId="{CC745A1F-669F-4DCF-AF21-14897FF23EF0}" type="pres">
      <dgm:prSet presAssocID="{8ADAEDE7-3D08-4829-B840-60DF5997048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ED00DBA-86EF-4F10-9F27-79AE1D91A532}" type="pres">
      <dgm:prSet presAssocID="{8ADAEDE7-3D08-4829-B840-60DF59970486}" presName="parentText" presStyleLbl="node1" presStyleIdx="4" presStyleCnt="5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56198-8F9A-4708-8626-EC4CB5FE05D0}" type="pres">
      <dgm:prSet presAssocID="{8ADAEDE7-3D08-4829-B840-60DF59970486}" presName="negativeSpace" presStyleCnt="0"/>
      <dgm:spPr/>
    </dgm:pt>
    <dgm:pt modelId="{A608D4D4-0B81-426A-8677-8DC58E8C6392}" type="pres">
      <dgm:prSet presAssocID="{8ADAEDE7-3D08-4829-B840-60DF5997048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0B99F42-1C99-4509-8D12-3C8AAE9E5EE7}" srcId="{0F0DFC60-18D6-4EB1-8BBA-6AD5DDBED662}" destId="{B0395962-FE4C-4059-B49C-361BB31C808A}" srcOrd="1" destOrd="0" parTransId="{4DF866C1-EE29-42DE-8691-552E45DD688C}" sibTransId="{9412A010-0933-4575-94D4-1BC751B03656}"/>
    <dgm:cxn modelId="{CD8FD9E4-5089-4C08-959E-BCE2E484EE10}" type="presOf" srcId="{400FAEF6-D8B6-497B-851F-B1349DF08F18}" destId="{E97B6FBB-13E5-48CB-95D6-90665181FDB4}" srcOrd="0" destOrd="0" presId="urn:microsoft.com/office/officeart/2005/8/layout/list1"/>
    <dgm:cxn modelId="{578E62C3-5DFE-47DB-B696-4B2D60BD6C97}" type="presOf" srcId="{8ADAEDE7-3D08-4829-B840-60DF59970486}" destId="{8ED00DBA-86EF-4F10-9F27-79AE1D91A532}" srcOrd="1" destOrd="0" presId="urn:microsoft.com/office/officeart/2005/8/layout/list1"/>
    <dgm:cxn modelId="{0754EDF1-1B4A-4027-8CF2-D0FD44CE131A}" type="presOf" srcId="{BF55C8ED-2765-45FA-BC9B-781C13658B68}" destId="{579F5F74-B153-47F9-B11A-63E5A8A80D7A}" srcOrd="0" destOrd="0" presId="urn:microsoft.com/office/officeart/2005/8/layout/list1"/>
    <dgm:cxn modelId="{27FE1D4A-8C97-4697-B6C5-CFBB14A9C771}" srcId="{0F0DFC60-18D6-4EB1-8BBA-6AD5DDBED662}" destId="{BF55C8ED-2765-45FA-BC9B-781C13658B68}" srcOrd="2" destOrd="0" parTransId="{CED58A22-C29E-4836-821F-51F5B55EB471}" sibTransId="{90427EBA-972F-4848-86FC-73DCC773539A}"/>
    <dgm:cxn modelId="{002CF1AA-27AE-46F3-BBD4-3711D6C7C065}" type="presOf" srcId="{8ADAEDE7-3D08-4829-B840-60DF59970486}" destId="{CC745A1F-669F-4DCF-AF21-14897FF23EF0}" srcOrd="0" destOrd="0" presId="urn:microsoft.com/office/officeart/2005/8/layout/list1"/>
    <dgm:cxn modelId="{8D8A42A3-A1EB-4879-8EBD-298E24C84F95}" type="presOf" srcId="{BF55C8ED-2765-45FA-BC9B-781C13658B68}" destId="{7D0F67BC-EFEA-479C-8586-D570F354950E}" srcOrd="1" destOrd="0" presId="urn:microsoft.com/office/officeart/2005/8/layout/list1"/>
    <dgm:cxn modelId="{0F9182EB-5966-4BEA-869B-BB053FBA1307}" srcId="{0F0DFC60-18D6-4EB1-8BBA-6AD5DDBED662}" destId="{B26250E5-00D2-497F-8315-4303B1102A61}" srcOrd="0" destOrd="0" parTransId="{331D72E1-4522-4FDB-B24F-DA5B92390ADD}" sibTransId="{732B00C0-EBF7-47BF-B0F8-E1EE022A839A}"/>
    <dgm:cxn modelId="{CF8D9056-AD60-42BF-B4D4-188CAB87313E}" type="presOf" srcId="{B0395962-FE4C-4059-B49C-361BB31C808A}" destId="{B15DED8C-37A5-4FA7-9AED-7AC500F3FBBE}" srcOrd="1" destOrd="0" presId="urn:microsoft.com/office/officeart/2005/8/layout/list1"/>
    <dgm:cxn modelId="{89CABC5F-0F6E-48C6-A8FE-D1F893EEE71C}" type="presOf" srcId="{400FAEF6-D8B6-497B-851F-B1349DF08F18}" destId="{C2ADDFEA-D944-4D11-AEEA-2B4BD7103214}" srcOrd="1" destOrd="0" presId="urn:microsoft.com/office/officeart/2005/8/layout/list1"/>
    <dgm:cxn modelId="{ADCD7656-2362-409C-96C9-C588FC7F95B4}" type="presOf" srcId="{B0395962-FE4C-4059-B49C-361BB31C808A}" destId="{01ECCEC0-6BC8-49A2-B3AE-CEB68B54113A}" srcOrd="0" destOrd="0" presId="urn:microsoft.com/office/officeart/2005/8/layout/list1"/>
    <dgm:cxn modelId="{8B3E262D-2630-438F-8DE3-F007AB2617D9}" type="presOf" srcId="{B26250E5-00D2-497F-8315-4303B1102A61}" destId="{0925EEAD-9256-40C8-95E5-BF25A5D8C107}" srcOrd="0" destOrd="0" presId="urn:microsoft.com/office/officeart/2005/8/layout/list1"/>
    <dgm:cxn modelId="{80639427-10B4-4018-87C3-B3A0D1981A8D}" type="presOf" srcId="{B26250E5-00D2-497F-8315-4303B1102A61}" destId="{11FA8DAB-7FCB-4FB9-84CF-FC33BC3B324B}" srcOrd="1" destOrd="0" presId="urn:microsoft.com/office/officeart/2005/8/layout/list1"/>
    <dgm:cxn modelId="{8DD35370-C5E2-4592-BB72-65EBCA67B16A}" srcId="{0F0DFC60-18D6-4EB1-8BBA-6AD5DDBED662}" destId="{8ADAEDE7-3D08-4829-B840-60DF59970486}" srcOrd="4" destOrd="0" parTransId="{4FFCDDBD-2244-4AEB-ACF6-AF7F148E2F21}" sibTransId="{5B1C7926-F1E7-437F-9CEA-284169B0C0E8}"/>
    <dgm:cxn modelId="{6501B0C7-B71D-44DA-A2B6-2BF152C82994}" type="presOf" srcId="{0F0DFC60-18D6-4EB1-8BBA-6AD5DDBED662}" destId="{46592109-4B13-4806-98B1-90C767BD8A2A}" srcOrd="0" destOrd="0" presId="urn:microsoft.com/office/officeart/2005/8/layout/list1"/>
    <dgm:cxn modelId="{B06DACAD-333A-40BE-84CF-DAB6AEC44FDC}" srcId="{0F0DFC60-18D6-4EB1-8BBA-6AD5DDBED662}" destId="{400FAEF6-D8B6-497B-851F-B1349DF08F18}" srcOrd="3" destOrd="0" parTransId="{AB5EB8CD-DA65-407C-A62A-48EFB46510C9}" sibTransId="{CD7B221C-E1F5-4DC0-8379-9BE8A61622D4}"/>
    <dgm:cxn modelId="{76546908-187D-4293-8A95-48C206A9B504}" type="presParOf" srcId="{46592109-4B13-4806-98B1-90C767BD8A2A}" destId="{E55929E1-A17E-4D7F-869A-9476DCCC3224}" srcOrd="0" destOrd="0" presId="urn:microsoft.com/office/officeart/2005/8/layout/list1"/>
    <dgm:cxn modelId="{591788B1-6289-40D4-8E46-B8E39D210A90}" type="presParOf" srcId="{E55929E1-A17E-4D7F-869A-9476DCCC3224}" destId="{0925EEAD-9256-40C8-95E5-BF25A5D8C107}" srcOrd="0" destOrd="0" presId="urn:microsoft.com/office/officeart/2005/8/layout/list1"/>
    <dgm:cxn modelId="{780C5EE5-FB74-4C23-A0CB-65CFEF13DD5F}" type="presParOf" srcId="{E55929E1-A17E-4D7F-869A-9476DCCC3224}" destId="{11FA8DAB-7FCB-4FB9-84CF-FC33BC3B324B}" srcOrd="1" destOrd="0" presId="urn:microsoft.com/office/officeart/2005/8/layout/list1"/>
    <dgm:cxn modelId="{A0E3CEB4-1167-49F6-9EBC-D96B9837707B}" type="presParOf" srcId="{46592109-4B13-4806-98B1-90C767BD8A2A}" destId="{96F8CB8D-F6A3-4868-A53B-622D1DFF85AF}" srcOrd="1" destOrd="0" presId="urn:microsoft.com/office/officeart/2005/8/layout/list1"/>
    <dgm:cxn modelId="{19F440E6-019E-4394-A68C-305B167455F5}" type="presParOf" srcId="{46592109-4B13-4806-98B1-90C767BD8A2A}" destId="{11DBCF9E-F8A3-471F-BD5D-2ADABAED3AA9}" srcOrd="2" destOrd="0" presId="urn:microsoft.com/office/officeart/2005/8/layout/list1"/>
    <dgm:cxn modelId="{C939E139-4949-4F57-8A54-9F957EBAE26A}" type="presParOf" srcId="{46592109-4B13-4806-98B1-90C767BD8A2A}" destId="{C376E291-3E72-4E2A-93BC-E2603EDF26EA}" srcOrd="3" destOrd="0" presId="urn:microsoft.com/office/officeart/2005/8/layout/list1"/>
    <dgm:cxn modelId="{4143DEE5-DCDE-4A81-9F92-313E9A1DB448}" type="presParOf" srcId="{46592109-4B13-4806-98B1-90C767BD8A2A}" destId="{A4D4775D-713D-4FC7-9C56-7ED30990A598}" srcOrd="4" destOrd="0" presId="urn:microsoft.com/office/officeart/2005/8/layout/list1"/>
    <dgm:cxn modelId="{B75A6919-48BB-4ED8-BF50-2DF55E082637}" type="presParOf" srcId="{A4D4775D-713D-4FC7-9C56-7ED30990A598}" destId="{01ECCEC0-6BC8-49A2-B3AE-CEB68B54113A}" srcOrd="0" destOrd="0" presId="urn:microsoft.com/office/officeart/2005/8/layout/list1"/>
    <dgm:cxn modelId="{D9D82FA9-57BD-43BD-96C0-A535C126B0CC}" type="presParOf" srcId="{A4D4775D-713D-4FC7-9C56-7ED30990A598}" destId="{B15DED8C-37A5-4FA7-9AED-7AC500F3FBBE}" srcOrd="1" destOrd="0" presId="urn:microsoft.com/office/officeart/2005/8/layout/list1"/>
    <dgm:cxn modelId="{5D5F7318-2518-4AAA-8BC8-092BF5CBE310}" type="presParOf" srcId="{46592109-4B13-4806-98B1-90C767BD8A2A}" destId="{C43716D1-1DD8-441E-9426-736F4AB28D53}" srcOrd="5" destOrd="0" presId="urn:microsoft.com/office/officeart/2005/8/layout/list1"/>
    <dgm:cxn modelId="{3AEC0E7A-E76B-4A37-ACA0-D4B7260A2797}" type="presParOf" srcId="{46592109-4B13-4806-98B1-90C767BD8A2A}" destId="{77BBB4F3-9897-48F8-8D55-3EFC00787FF6}" srcOrd="6" destOrd="0" presId="urn:microsoft.com/office/officeart/2005/8/layout/list1"/>
    <dgm:cxn modelId="{E609F563-E9C9-4F42-BD92-CB67D622734D}" type="presParOf" srcId="{46592109-4B13-4806-98B1-90C767BD8A2A}" destId="{0FC50BE7-EDD2-418A-BCBE-F25456C03E35}" srcOrd="7" destOrd="0" presId="urn:microsoft.com/office/officeart/2005/8/layout/list1"/>
    <dgm:cxn modelId="{985D3E74-B40C-41E3-8FA4-ED94CA30CC8A}" type="presParOf" srcId="{46592109-4B13-4806-98B1-90C767BD8A2A}" destId="{F44A24E1-5885-4C86-BBD1-D69BCF70981E}" srcOrd="8" destOrd="0" presId="urn:microsoft.com/office/officeart/2005/8/layout/list1"/>
    <dgm:cxn modelId="{E681C506-D1F5-405D-9C43-AFF06685284E}" type="presParOf" srcId="{F44A24E1-5885-4C86-BBD1-D69BCF70981E}" destId="{579F5F74-B153-47F9-B11A-63E5A8A80D7A}" srcOrd="0" destOrd="0" presId="urn:microsoft.com/office/officeart/2005/8/layout/list1"/>
    <dgm:cxn modelId="{A3FDC36D-5EF2-46DE-AC81-B97DDA79A605}" type="presParOf" srcId="{F44A24E1-5885-4C86-BBD1-D69BCF70981E}" destId="{7D0F67BC-EFEA-479C-8586-D570F354950E}" srcOrd="1" destOrd="0" presId="urn:microsoft.com/office/officeart/2005/8/layout/list1"/>
    <dgm:cxn modelId="{B11AAC4E-4B36-446F-B1E2-32AA91212A04}" type="presParOf" srcId="{46592109-4B13-4806-98B1-90C767BD8A2A}" destId="{2CCC8700-69C3-4121-A954-835050F06770}" srcOrd="9" destOrd="0" presId="urn:microsoft.com/office/officeart/2005/8/layout/list1"/>
    <dgm:cxn modelId="{89B46473-A7BD-4475-B748-7F5DAFD9C4D8}" type="presParOf" srcId="{46592109-4B13-4806-98B1-90C767BD8A2A}" destId="{2A818F99-696B-42A5-AB63-20639DCF11A5}" srcOrd="10" destOrd="0" presId="urn:microsoft.com/office/officeart/2005/8/layout/list1"/>
    <dgm:cxn modelId="{13D747E2-9080-41E2-AD45-2439AFDC24B3}" type="presParOf" srcId="{46592109-4B13-4806-98B1-90C767BD8A2A}" destId="{45465D3C-08FC-4F58-99A0-2FFB09FF0EDC}" srcOrd="11" destOrd="0" presId="urn:microsoft.com/office/officeart/2005/8/layout/list1"/>
    <dgm:cxn modelId="{6E1B0B23-F475-416E-BD75-90A528226D0A}" type="presParOf" srcId="{46592109-4B13-4806-98B1-90C767BD8A2A}" destId="{FAC12745-FBB4-4924-8A8F-F33EC10D65C0}" srcOrd="12" destOrd="0" presId="urn:microsoft.com/office/officeart/2005/8/layout/list1"/>
    <dgm:cxn modelId="{A17C6B20-FB9A-47FA-88D6-6F429F57B85D}" type="presParOf" srcId="{FAC12745-FBB4-4924-8A8F-F33EC10D65C0}" destId="{E97B6FBB-13E5-48CB-95D6-90665181FDB4}" srcOrd="0" destOrd="0" presId="urn:microsoft.com/office/officeart/2005/8/layout/list1"/>
    <dgm:cxn modelId="{BA70EA1B-4EBC-418F-A1B1-8BB4206A38A2}" type="presParOf" srcId="{FAC12745-FBB4-4924-8A8F-F33EC10D65C0}" destId="{C2ADDFEA-D944-4D11-AEEA-2B4BD7103214}" srcOrd="1" destOrd="0" presId="urn:microsoft.com/office/officeart/2005/8/layout/list1"/>
    <dgm:cxn modelId="{910C0865-AACA-4A40-854C-86539FA8FE7F}" type="presParOf" srcId="{46592109-4B13-4806-98B1-90C767BD8A2A}" destId="{F0DA395E-B456-40CB-A481-82B5F40180F9}" srcOrd="13" destOrd="0" presId="urn:microsoft.com/office/officeart/2005/8/layout/list1"/>
    <dgm:cxn modelId="{092E75C9-FEFE-45AF-BD94-37260A7BD2AB}" type="presParOf" srcId="{46592109-4B13-4806-98B1-90C767BD8A2A}" destId="{3C01CECF-18B0-44DA-AB6D-E48EF6223DA0}" srcOrd="14" destOrd="0" presId="urn:microsoft.com/office/officeart/2005/8/layout/list1"/>
    <dgm:cxn modelId="{2B2A43A3-423D-43B1-97B0-57B2B6691D27}" type="presParOf" srcId="{46592109-4B13-4806-98B1-90C767BD8A2A}" destId="{69ABDFE5-68B6-48A0-A214-A2A7C218743B}" srcOrd="15" destOrd="0" presId="urn:microsoft.com/office/officeart/2005/8/layout/list1"/>
    <dgm:cxn modelId="{F4392991-7717-4EF8-BA1A-38A8C6285D08}" type="presParOf" srcId="{46592109-4B13-4806-98B1-90C767BD8A2A}" destId="{BA07648C-6BA2-49E4-B886-E63A6BC60CF9}" srcOrd="16" destOrd="0" presId="urn:microsoft.com/office/officeart/2005/8/layout/list1"/>
    <dgm:cxn modelId="{F23F15AE-4B1A-4478-94DE-9DAC1F69C444}" type="presParOf" srcId="{BA07648C-6BA2-49E4-B886-E63A6BC60CF9}" destId="{CC745A1F-669F-4DCF-AF21-14897FF23EF0}" srcOrd="0" destOrd="0" presId="urn:microsoft.com/office/officeart/2005/8/layout/list1"/>
    <dgm:cxn modelId="{A25134D2-4D12-458A-A0AD-D96268670CC2}" type="presParOf" srcId="{BA07648C-6BA2-49E4-B886-E63A6BC60CF9}" destId="{8ED00DBA-86EF-4F10-9F27-79AE1D91A532}" srcOrd="1" destOrd="0" presId="urn:microsoft.com/office/officeart/2005/8/layout/list1"/>
    <dgm:cxn modelId="{560E5BE0-06E3-4152-A3DB-4E2C59C9D767}" type="presParOf" srcId="{46592109-4B13-4806-98B1-90C767BD8A2A}" destId="{DAA56198-8F9A-4708-8626-EC4CB5FE05D0}" srcOrd="17" destOrd="0" presId="urn:microsoft.com/office/officeart/2005/8/layout/list1"/>
    <dgm:cxn modelId="{00CD5E9F-B14C-414F-A58F-13B13FEFFB0C}" type="presParOf" srcId="{46592109-4B13-4806-98B1-90C767BD8A2A}" destId="{A608D4D4-0B81-426A-8677-8DC58E8C639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83C35-13DD-4465-B49B-268E8EC709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84E03DA-BB0E-4A35-AD6C-63BDD09FC54E}">
      <dgm:prSet phldrT="[Текст]" custT="1"/>
      <dgm:spPr>
        <a:solidFill>
          <a:srgbClr val="DB9B99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Некоторые родители смогли повысить свою компетентность в  решении проблем воспитания, обучения и развития своего ребенка. </a:t>
          </a:r>
        </a:p>
      </dgm:t>
    </dgm:pt>
    <dgm:pt modelId="{6143383B-7F8B-4FF7-8A7F-EB780370A476}" type="parTrans" cxnId="{F50E7CBB-036B-489C-AC0F-0E8E48BD38BF}">
      <dgm:prSet/>
      <dgm:spPr/>
      <dgm:t>
        <a:bodyPr/>
        <a:lstStyle/>
        <a:p>
          <a:endParaRPr lang="ru-RU"/>
        </a:p>
      </dgm:t>
    </dgm:pt>
    <dgm:pt modelId="{54478C48-21D9-4233-A5B6-2B3C8FD08D21}" type="sibTrans" cxnId="{F50E7CBB-036B-489C-AC0F-0E8E48BD38BF}">
      <dgm:prSet/>
      <dgm:spPr/>
      <dgm:t>
        <a:bodyPr/>
        <a:lstStyle/>
        <a:p>
          <a:endParaRPr lang="ru-RU"/>
        </a:p>
      </dgm:t>
    </dgm:pt>
    <dgm:pt modelId="{5E924CFF-55EE-4719-9ECA-2C6FD95B2F1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Дети в дружелюбной обстановке стали увереннее, проявляли инициативу в различных видах деятельности, у детей наблюдался эмоциональный подъем, желание быть в центре событий.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8E9577-22AE-4CF2-A42C-9F1993103A6F}" type="parTrans" cxnId="{87FD6CFD-DF8E-4328-AA9E-87E556321331}">
      <dgm:prSet/>
      <dgm:spPr/>
      <dgm:t>
        <a:bodyPr/>
        <a:lstStyle/>
        <a:p>
          <a:endParaRPr lang="ru-RU"/>
        </a:p>
      </dgm:t>
    </dgm:pt>
    <dgm:pt modelId="{C9473976-81C3-47ED-AA56-981E1AA7CED4}" type="sibTrans" cxnId="{87FD6CFD-DF8E-4328-AA9E-87E556321331}">
      <dgm:prSet/>
      <dgm:spPr/>
      <dgm:t>
        <a:bodyPr/>
        <a:lstStyle/>
        <a:p>
          <a:endParaRPr lang="ru-RU"/>
        </a:p>
      </dgm:t>
    </dgm:pt>
    <dgm:pt modelId="{193E848B-EFAA-445A-9B96-470DEDFD2D5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Были определены требования к компетентности педагогов, выявлены проблемы эмоционального выгорания и умения общаться с родителями.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5F0380-C764-411F-A7C2-CEBB28466C83}" type="parTrans" cxnId="{4492A452-9746-43B7-BF88-C050BF2B3E93}">
      <dgm:prSet/>
      <dgm:spPr/>
      <dgm:t>
        <a:bodyPr/>
        <a:lstStyle/>
        <a:p>
          <a:endParaRPr lang="ru-RU"/>
        </a:p>
      </dgm:t>
    </dgm:pt>
    <dgm:pt modelId="{B1762FAB-EAB4-469C-8175-6C76B3CFA438}" type="sibTrans" cxnId="{4492A452-9746-43B7-BF88-C050BF2B3E93}">
      <dgm:prSet/>
      <dgm:spPr/>
      <dgm:t>
        <a:bodyPr/>
        <a:lstStyle/>
        <a:p>
          <a:endParaRPr lang="ru-RU"/>
        </a:p>
      </dgm:t>
    </dgm:pt>
    <dgm:pt modelId="{C328A5F3-D9AB-4F9E-B0FE-56DE0BECF09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Внедрение модели вовлечения родителей в образовательный процесс возможно только при условии использования новых  форм работы, таких как «Семейная игровая комната»</a:t>
          </a:r>
          <a:endParaRPr lang="ru-RU" sz="2000" dirty="0">
            <a:solidFill>
              <a:schemeClr val="tx1"/>
            </a:solidFill>
          </a:endParaRPr>
        </a:p>
      </dgm:t>
    </dgm:pt>
    <dgm:pt modelId="{C6DEA4A9-7688-413F-8B8B-BD96F85A37EE}" type="parTrans" cxnId="{AD0CCFE8-9BC5-4C5F-91CD-12DC4D41F098}">
      <dgm:prSet/>
      <dgm:spPr/>
      <dgm:t>
        <a:bodyPr/>
        <a:lstStyle/>
        <a:p>
          <a:endParaRPr lang="ru-RU"/>
        </a:p>
      </dgm:t>
    </dgm:pt>
    <dgm:pt modelId="{FC06A3CA-2689-4880-A901-9929103F9363}" type="sibTrans" cxnId="{AD0CCFE8-9BC5-4C5F-91CD-12DC4D41F098}">
      <dgm:prSet/>
      <dgm:spPr/>
      <dgm:t>
        <a:bodyPr/>
        <a:lstStyle/>
        <a:p>
          <a:endParaRPr lang="ru-RU"/>
        </a:p>
      </dgm:t>
    </dgm:pt>
    <dgm:pt modelId="{14CE9676-74D9-4E72-B25B-E8D1538656F7}">
      <dgm:prSet custT="1"/>
      <dgm:spPr>
        <a:solidFill>
          <a:srgbClr val="D3A287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Однако не все родители психологически готовы к переходу на другой стиль воспитания ребенка, замкнуты, малоактивны. </a:t>
          </a:r>
        </a:p>
      </dgm:t>
    </dgm:pt>
    <dgm:pt modelId="{F267AFA9-1CB2-4E50-AE6B-AED09D00C723}" type="parTrans" cxnId="{7A640391-87D7-428C-B9D5-FFCC3C257D51}">
      <dgm:prSet/>
      <dgm:spPr/>
      <dgm:t>
        <a:bodyPr/>
        <a:lstStyle/>
        <a:p>
          <a:endParaRPr lang="ru-RU"/>
        </a:p>
      </dgm:t>
    </dgm:pt>
    <dgm:pt modelId="{3343C224-DCF5-43DF-B198-00EE9AD8D27E}" type="sibTrans" cxnId="{7A640391-87D7-428C-B9D5-FFCC3C257D51}">
      <dgm:prSet/>
      <dgm:spPr/>
      <dgm:t>
        <a:bodyPr/>
        <a:lstStyle/>
        <a:p>
          <a:endParaRPr lang="ru-RU"/>
        </a:p>
      </dgm:t>
    </dgm:pt>
    <dgm:pt modelId="{8A89350E-0689-4CF1-A990-2BAE2C02F730}" type="pres">
      <dgm:prSet presAssocID="{27A83C35-13DD-4465-B49B-268E8EC709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91E55F-5C50-4645-BC07-567D1CCF2C10}" type="pres">
      <dgm:prSet presAssocID="{27A83C35-13DD-4465-B49B-268E8EC7098F}" presName="Name1" presStyleCnt="0"/>
      <dgm:spPr/>
    </dgm:pt>
    <dgm:pt modelId="{83E422E3-AFDD-4EDF-9309-6B50CE86EB00}" type="pres">
      <dgm:prSet presAssocID="{27A83C35-13DD-4465-B49B-268E8EC7098F}" presName="cycle" presStyleCnt="0"/>
      <dgm:spPr/>
    </dgm:pt>
    <dgm:pt modelId="{3913F1CA-41FF-49AB-941D-4C9AF8BD2330}" type="pres">
      <dgm:prSet presAssocID="{27A83C35-13DD-4465-B49B-268E8EC7098F}" presName="srcNode" presStyleLbl="node1" presStyleIdx="0" presStyleCnt="5"/>
      <dgm:spPr/>
    </dgm:pt>
    <dgm:pt modelId="{D1AF4707-3235-4476-8B83-34863FE2E7D5}" type="pres">
      <dgm:prSet presAssocID="{27A83C35-13DD-4465-B49B-268E8EC7098F}" presName="conn" presStyleLbl="parChTrans1D2" presStyleIdx="0" presStyleCnt="1"/>
      <dgm:spPr/>
      <dgm:t>
        <a:bodyPr/>
        <a:lstStyle/>
        <a:p>
          <a:endParaRPr lang="ru-RU"/>
        </a:p>
      </dgm:t>
    </dgm:pt>
    <dgm:pt modelId="{68FC2D9A-7BA3-47EB-9EC2-BA93C6324046}" type="pres">
      <dgm:prSet presAssocID="{27A83C35-13DD-4465-B49B-268E8EC7098F}" presName="extraNode" presStyleLbl="node1" presStyleIdx="0" presStyleCnt="5"/>
      <dgm:spPr/>
    </dgm:pt>
    <dgm:pt modelId="{CC068908-AF01-485E-A41B-01FA2407ED78}" type="pres">
      <dgm:prSet presAssocID="{27A83C35-13DD-4465-B49B-268E8EC7098F}" presName="dstNode" presStyleLbl="node1" presStyleIdx="0" presStyleCnt="5"/>
      <dgm:spPr/>
    </dgm:pt>
    <dgm:pt modelId="{E9DA61B4-09FD-45BE-BD7C-DB1D957BB6D1}" type="pres">
      <dgm:prSet presAssocID="{284E03DA-BB0E-4A35-AD6C-63BDD09FC54E}" presName="text_1" presStyleLbl="node1" presStyleIdx="0" presStyleCnt="5" custScaleY="13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F3B18-158C-4883-B277-921843D36EF4}" type="pres">
      <dgm:prSet presAssocID="{284E03DA-BB0E-4A35-AD6C-63BDD09FC54E}" presName="accent_1" presStyleCnt="0"/>
      <dgm:spPr/>
    </dgm:pt>
    <dgm:pt modelId="{F56FF8BA-4DC8-410B-9553-BD2B47616659}" type="pres">
      <dgm:prSet presAssocID="{284E03DA-BB0E-4A35-AD6C-63BDD09FC54E}" presName="accentRepeatNode" presStyleLbl="solidFgAcc1" presStyleIdx="0" presStyleCnt="5"/>
      <dgm:spPr/>
    </dgm:pt>
    <dgm:pt modelId="{BA7DDDDA-6B3B-4F2B-AF7E-E622FE47E9E8}" type="pres">
      <dgm:prSet presAssocID="{14CE9676-74D9-4E72-B25B-E8D1538656F7}" presName="text_2" presStyleLbl="node1" presStyleIdx="1" presStyleCnt="5" custScaleY="11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47D2-B9FF-46DF-B314-C4AB638FB897}" type="pres">
      <dgm:prSet presAssocID="{14CE9676-74D9-4E72-B25B-E8D1538656F7}" presName="accent_2" presStyleCnt="0"/>
      <dgm:spPr/>
    </dgm:pt>
    <dgm:pt modelId="{F06C2388-799B-43E7-A90E-E5BFB3F3D363}" type="pres">
      <dgm:prSet presAssocID="{14CE9676-74D9-4E72-B25B-E8D1538656F7}" presName="accentRepeatNode" presStyleLbl="solidFgAcc1" presStyleIdx="1" presStyleCnt="5"/>
      <dgm:spPr/>
    </dgm:pt>
    <dgm:pt modelId="{AAC85170-2DF8-4919-8B73-60FED28105A8}" type="pres">
      <dgm:prSet presAssocID="{5E924CFF-55EE-4719-9ECA-2C6FD95B2F1C}" presName="text_3" presStyleLbl="node1" presStyleIdx="2" presStyleCnt="5" custScaleY="15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427C0-1A1C-408F-BB87-35675B501FE3}" type="pres">
      <dgm:prSet presAssocID="{5E924CFF-55EE-4719-9ECA-2C6FD95B2F1C}" presName="accent_3" presStyleCnt="0"/>
      <dgm:spPr/>
    </dgm:pt>
    <dgm:pt modelId="{F19D1950-39D9-4468-8E98-0018C761E23A}" type="pres">
      <dgm:prSet presAssocID="{5E924CFF-55EE-4719-9ECA-2C6FD95B2F1C}" presName="accentRepeatNode" presStyleLbl="solidFgAcc1" presStyleIdx="2" presStyleCnt="5"/>
      <dgm:spPr/>
    </dgm:pt>
    <dgm:pt modelId="{01AEAB27-843D-4EA1-9295-2605AB27857E}" type="pres">
      <dgm:prSet presAssocID="{193E848B-EFAA-445A-9B96-470DEDFD2D58}" presName="text_4" presStyleLbl="node1" presStyleIdx="3" presStyleCnt="5" custScaleY="107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6FD93-E789-4AEC-8481-72B9EDDF712D}" type="pres">
      <dgm:prSet presAssocID="{193E848B-EFAA-445A-9B96-470DEDFD2D58}" presName="accent_4" presStyleCnt="0"/>
      <dgm:spPr/>
    </dgm:pt>
    <dgm:pt modelId="{50B7FF35-A9B9-47D9-9BCF-83837D468E72}" type="pres">
      <dgm:prSet presAssocID="{193E848B-EFAA-445A-9B96-470DEDFD2D58}" presName="accentRepeatNode" presStyleLbl="solidFgAcc1" presStyleIdx="3" presStyleCnt="5"/>
      <dgm:spPr/>
    </dgm:pt>
    <dgm:pt modelId="{66DC40B1-409A-4DE6-A4BF-3CC791670196}" type="pres">
      <dgm:prSet presAssocID="{C328A5F3-D9AB-4F9E-B0FE-56DE0BECF090}" presName="text_5" presStyleLbl="node1" presStyleIdx="4" presStyleCnt="5" custScaleY="118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35B7-8013-432B-ABB3-A6F636670840}" type="pres">
      <dgm:prSet presAssocID="{C328A5F3-D9AB-4F9E-B0FE-56DE0BECF090}" presName="accent_5" presStyleCnt="0"/>
      <dgm:spPr/>
    </dgm:pt>
    <dgm:pt modelId="{F4C282B8-6ED4-4E08-945A-E2B9EFA37ACF}" type="pres">
      <dgm:prSet presAssocID="{C328A5F3-D9AB-4F9E-B0FE-56DE0BECF090}" presName="accentRepeatNode" presStyleLbl="solidFgAcc1" presStyleIdx="4" presStyleCnt="5"/>
      <dgm:spPr/>
    </dgm:pt>
  </dgm:ptLst>
  <dgm:cxnLst>
    <dgm:cxn modelId="{2359367E-FDAF-4DDB-9538-C75A9A2752B3}" type="presOf" srcId="{193E848B-EFAA-445A-9B96-470DEDFD2D58}" destId="{01AEAB27-843D-4EA1-9295-2605AB27857E}" srcOrd="0" destOrd="0" presId="urn:microsoft.com/office/officeart/2008/layout/VerticalCurvedList"/>
    <dgm:cxn modelId="{4492A452-9746-43B7-BF88-C050BF2B3E93}" srcId="{27A83C35-13DD-4465-B49B-268E8EC7098F}" destId="{193E848B-EFAA-445A-9B96-470DEDFD2D58}" srcOrd="3" destOrd="0" parTransId="{C85F0380-C764-411F-A7C2-CEBB28466C83}" sibTransId="{B1762FAB-EAB4-469C-8175-6C76B3CFA438}"/>
    <dgm:cxn modelId="{87FD6CFD-DF8E-4328-AA9E-87E556321331}" srcId="{27A83C35-13DD-4465-B49B-268E8EC7098F}" destId="{5E924CFF-55EE-4719-9ECA-2C6FD95B2F1C}" srcOrd="2" destOrd="0" parTransId="{5A8E9577-22AE-4CF2-A42C-9F1993103A6F}" sibTransId="{C9473976-81C3-47ED-AA56-981E1AA7CED4}"/>
    <dgm:cxn modelId="{F50E7CBB-036B-489C-AC0F-0E8E48BD38BF}" srcId="{27A83C35-13DD-4465-B49B-268E8EC7098F}" destId="{284E03DA-BB0E-4A35-AD6C-63BDD09FC54E}" srcOrd="0" destOrd="0" parTransId="{6143383B-7F8B-4FF7-8A7F-EB780370A476}" sibTransId="{54478C48-21D9-4233-A5B6-2B3C8FD08D21}"/>
    <dgm:cxn modelId="{12B84274-75EA-4231-9A29-B185070723BD}" type="presOf" srcId="{5E924CFF-55EE-4719-9ECA-2C6FD95B2F1C}" destId="{AAC85170-2DF8-4919-8B73-60FED28105A8}" srcOrd="0" destOrd="0" presId="urn:microsoft.com/office/officeart/2008/layout/VerticalCurvedList"/>
    <dgm:cxn modelId="{BCEC9820-2E96-43A3-9D77-E419E3D04E73}" type="presOf" srcId="{27A83C35-13DD-4465-B49B-268E8EC7098F}" destId="{8A89350E-0689-4CF1-A990-2BAE2C02F730}" srcOrd="0" destOrd="0" presId="urn:microsoft.com/office/officeart/2008/layout/VerticalCurvedList"/>
    <dgm:cxn modelId="{5C7E3AF8-1980-48F4-847E-52BD1FA523AD}" type="presOf" srcId="{C328A5F3-D9AB-4F9E-B0FE-56DE0BECF090}" destId="{66DC40B1-409A-4DE6-A4BF-3CC791670196}" srcOrd="0" destOrd="0" presId="urn:microsoft.com/office/officeart/2008/layout/VerticalCurvedList"/>
    <dgm:cxn modelId="{B21F577F-905E-44E7-84BA-CBBDF1F9EF11}" type="presOf" srcId="{284E03DA-BB0E-4A35-AD6C-63BDD09FC54E}" destId="{E9DA61B4-09FD-45BE-BD7C-DB1D957BB6D1}" srcOrd="0" destOrd="0" presId="urn:microsoft.com/office/officeart/2008/layout/VerticalCurvedList"/>
    <dgm:cxn modelId="{AD0CCFE8-9BC5-4C5F-91CD-12DC4D41F098}" srcId="{27A83C35-13DD-4465-B49B-268E8EC7098F}" destId="{C328A5F3-D9AB-4F9E-B0FE-56DE0BECF090}" srcOrd="4" destOrd="0" parTransId="{C6DEA4A9-7688-413F-8B8B-BD96F85A37EE}" sibTransId="{FC06A3CA-2689-4880-A901-9929103F9363}"/>
    <dgm:cxn modelId="{4FA240E9-199D-4342-BCAB-BDE117B85A7A}" type="presOf" srcId="{14CE9676-74D9-4E72-B25B-E8D1538656F7}" destId="{BA7DDDDA-6B3B-4F2B-AF7E-E622FE47E9E8}" srcOrd="0" destOrd="0" presId="urn:microsoft.com/office/officeart/2008/layout/VerticalCurvedList"/>
    <dgm:cxn modelId="{7A640391-87D7-428C-B9D5-FFCC3C257D51}" srcId="{27A83C35-13DD-4465-B49B-268E8EC7098F}" destId="{14CE9676-74D9-4E72-B25B-E8D1538656F7}" srcOrd="1" destOrd="0" parTransId="{F267AFA9-1CB2-4E50-AE6B-AED09D00C723}" sibTransId="{3343C224-DCF5-43DF-B198-00EE9AD8D27E}"/>
    <dgm:cxn modelId="{A75CCC7F-A249-4C50-9D11-A7DB19192993}" type="presOf" srcId="{54478C48-21D9-4233-A5B6-2B3C8FD08D21}" destId="{D1AF4707-3235-4476-8B83-34863FE2E7D5}" srcOrd="0" destOrd="0" presId="urn:microsoft.com/office/officeart/2008/layout/VerticalCurvedList"/>
    <dgm:cxn modelId="{9E41A732-47B6-471B-A0F0-95AC056D7013}" type="presParOf" srcId="{8A89350E-0689-4CF1-A990-2BAE2C02F730}" destId="{F691E55F-5C50-4645-BC07-567D1CCF2C10}" srcOrd="0" destOrd="0" presId="urn:microsoft.com/office/officeart/2008/layout/VerticalCurvedList"/>
    <dgm:cxn modelId="{3ECB099F-BE6C-46A7-AB3B-E82702EC5ECA}" type="presParOf" srcId="{F691E55F-5C50-4645-BC07-567D1CCF2C10}" destId="{83E422E3-AFDD-4EDF-9309-6B50CE86EB00}" srcOrd="0" destOrd="0" presId="urn:microsoft.com/office/officeart/2008/layout/VerticalCurvedList"/>
    <dgm:cxn modelId="{CB96A897-9569-49C1-A2FD-FC6E0C475D95}" type="presParOf" srcId="{83E422E3-AFDD-4EDF-9309-6B50CE86EB00}" destId="{3913F1CA-41FF-49AB-941D-4C9AF8BD2330}" srcOrd="0" destOrd="0" presId="urn:microsoft.com/office/officeart/2008/layout/VerticalCurvedList"/>
    <dgm:cxn modelId="{6DD253E6-BD7E-46B2-A1E2-D89E19C54B63}" type="presParOf" srcId="{83E422E3-AFDD-4EDF-9309-6B50CE86EB00}" destId="{D1AF4707-3235-4476-8B83-34863FE2E7D5}" srcOrd="1" destOrd="0" presId="urn:microsoft.com/office/officeart/2008/layout/VerticalCurvedList"/>
    <dgm:cxn modelId="{0F7742BD-B511-4FBA-94C7-A20C990518BE}" type="presParOf" srcId="{83E422E3-AFDD-4EDF-9309-6B50CE86EB00}" destId="{68FC2D9A-7BA3-47EB-9EC2-BA93C6324046}" srcOrd="2" destOrd="0" presId="urn:microsoft.com/office/officeart/2008/layout/VerticalCurvedList"/>
    <dgm:cxn modelId="{F94CF281-C9EB-4ADF-8CB3-5790972A856B}" type="presParOf" srcId="{83E422E3-AFDD-4EDF-9309-6B50CE86EB00}" destId="{CC068908-AF01-485E-A41B-01FA2407ED78}" srcOrd="3" destOrd="0" presId="urn:microsoft.com/office/officeart/2008/layout/VerticalCurvedList"/>
    <dgm:cxn modelId="{6015B88D-A409-4FC0-82A3-94546D8033E5}" type="presParOf" srcId="{F691E55F-5C50-4645-BC07-567D1CCF2C10}" destId="{E9DA61B4-09FD-45BE-BD7C-DB1D957BB6D1}" srcOrd="1" destOrd="0" presId="urn:microsoft.com/office/officeart/2008/layout/VerticalCurvedList"/>
    <dgm:cxn modelId="{D27F450A-2484-4609-8732-4F57069D816C}" type="presParOf" srcId="{F691E55F-5C50-4645-BC07-567D1CCF2C10}" destId="{BC6F3B18-158C-4883-B277-921843D36EF4}" srcOrd="2" destOrd="0" presId="urn:microsoft.com/office/officeart/2008/layout/VerticalCurvedList"/>
    <dgm:cxn modelId="{F736E86B-92B5-4E94-A2B6-5FB179297F63}" type="presParOf" srcId="{BC6F3B18-158C-4883-B277-921843D36EF4}" destId="{F56FF8BA-4DC8-410B-9553-BD2B47616659}" srcOrd="0" destOrd="0" presId="urn:microsoft.com/office/officeart/2008/layout/VerticalCurvedList"/>
    <dgm:cxn modelId="{66BE025E-527E-4F35-B993-BB8129742D8E}" type="presParOf" srcId="{F691E55F-5C50-4645-BC07-567D1CCF2C10}" destId="{BA7DDDDA-6B3B-4F2B-AF7E-E622FE47E9E8}" srcOrd="3" destOrd="0" presId="urn:microsoft.com/office/officeart/2008/layout/VerticalCurvedList"/>
    <dgm:cxn modelId="{9A9C134D-68FC-4682-A360-86060395289D}" type="presParOf" srcId="{F691E55F-5C50-4645-BC07-567D1CCF2C10}" destId="{0A8F47D2-B9FF-46DF-B314-C4AB638FB897}" srcOrd="4" destOrd="0" presId="urn:microsoft.com/office/officeart/2008/layout/VerticalCurvedList"/>
    <dgm:cxn modelId="{49CF5C53-CA5A-457F-9572-0CA28B3C3F0A}" type="presParOf" srcId="{0A8F47D2-B9FF-46DF-B314-C4AB638FB897}" destId="{F06C2388-799B-43E7-A90E-E5BFB3F3D363}" srcOrd="0" destOrd="0" presId="urn:microsoft.com/office/officeart/2008/layout/VerticalCurvedList"/>
    <dgm:cxn modelId="{D68B645C-BCD9-4468-A987-70242520F73A}" type="presParOf" srcId="{F691E55F-5C50-4645-BC07-567D1CCF2C10}" destId="{AAC85170-2DF8-4919-8B73-60FED28105A8}" srcOrd="5" destOrd="0" presId="urn:microsoft.com/office/officeart/2008/layout/VerticalCurvedList"/>
    <dgm:cxn modelId="{DC7EC833-5C82-45FB-A8F6-CA9130B71641}" type="presParOf" srcId="{F691E55F-5C50-4645-BC07-567D1CCF2C10}" destId="{7D8427C0-1A1C-408F-BB87-35675B501FE3}" srcOrd="6" destOrd="0" presId="urn:microsoft.com/office/officeart/2008/layout/VerticalCurvedList"/>
    <dgm:cxn modelId="{A47333FC-A591-469D-98ED-435513996805}" type="presParOf" srcId="{7D8427C0-1A1C-408F-BB87-35675B501FE3}" destId="{F19D1950-39D9-4468-8E98-0018C761E23A}" srcOrd="0" destOrd="0" presId="urn:microsoft.com/office/officeart/2008/layout/VerticalCurvedList"/>
    <dgm:cxn modelId="{CF4C9881-ED4B-4D3E-9D7C-7A43FA43EF71}" type="presParOf" srcId="{F691E55F-5C50-4645-BC07-567D1CCF2C10}" destId="{01AEAB27-843D-4EA1-9295-2605AB27857E}" srcOrd="7" destOrd="0" presId="urn:microsoft.com/office/officeart/2008/layout/VerticalCurvedList"/>
    <dgm:cxn modelId="{CD559F69-5824-46C0-B937-856091AFBDB9}" type="presParOf" srcId="{F691E55F-5C50-4645-BC07-567D1CCF2C10}" destId="{B966FD93-E789-4AEC-8481-72B9EDDF712D}" srcOrd="8" destOrd="0" presId="urn:microsoft.com/office/officeart/2008/layout/VerticalCurvedList"/>
    <dgm:cxn modelId="{52D49639-60DA-43C3-B8BF-9176F8B798CB}" type="presParOf" srcId="{B966FD93-E789-4AEC-8481-72B9EDDF712D}" destId="{50B7FF35-A9B9-47D9-9BCF-83837D468E72}" srcOrd="0" destOrd="0" presId="urn:microsoft.com/office/officeart/2008/layout/VerticalCurvedList"/>
    <dgm:cxn modelId="{73A01D39-5858-43AD-AF21-26204CF3830A}" type="presParOf" srcId="{F691E55F-5C50-4645-BC07-567D1CCF2C10}" destId="{66DC40B1-409A-4DE6-A4BF-3CC791670196}" srcOrd="9" destOrd="0" presId="urn:microsoft.com/office/officeart/2008/layout/VerticalCurvedList"/>
    <dgm:cxn modelId="{4839EF07-B3C5-4B65-9FC6-CC1B6E726813}" type="presParOf" srcId="{F691E55F-5C50-4645-BC07-567D1CCF2C10}" destId="{315635B7-8013-432B-ABB3-A6F636670840}" srcOrd="10" destOrd="0" presId="urn:microsoft.com/office/officeart/2008/layout/VerticalCurvedList"/>
    <dgm:cxn modelId="{DFABE0EC-31BD-48B1-A514-F1ABDBD56E89}" type="presParOf" srcId="{315635B7-8013-432B-ABB3-A6F636670840}" destId="{F4C282B8-6ED4-4E08-945A-E2B9EFA37A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772DF-734F-4CC5-8391-EDBD4506D25D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BEA76-1BD7-435E-AD9D-690F54711D82}">
      <dsp:nvSpPr>
        <dsp:cNvPr id="0" name=""/>
        <dsp:cNvSpPr/>
      </dsp:nvSpPr>
      <dsp:spPr>
        <a:xfrm>
          <a:off x="607718" y="410236"/>
          <a:ext cx="7621881" cy="702302"/>
        </a:xfrm>
        <a:prstGeom prst="rect">
          <a:avLst/>
        </a:prstGeom>
        <a:solidFill>
          <a:srgbClr val="DB9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Создание необходимого нормативно-правового обеспечения инновационной деятельности.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7718" y="410236"/>
        <a:ext cx="7621881" cy="702302"/>
      </dsp:txXfrm>
    </dsp:sp>
    <dsp:sp modelId="{931D774C-3CA1-42ED-955C-5F0F425047FB}">
      <dsp:nvSpPr>
        <dsp:cNvPr id="0" name=""/>
        <dsp:cNvSpPr/>
      </dsp:nvSpPr>
      <dsp:spPr>
        <a:xfrm>
          <a:off x="89070" y="263138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7FB4-1D3C-4F01-A500-E8340DFF4499}">
      <dsp:nvSpPr>
        <dsp:cNvPr id="0" name=""/>
        <dsp:cNvSpPr/>
      </dsp:nvSpPr>
      <dsp:spPr>
        <a:xfrm>
          <a:off x="1031259" y="1404043"/>
          <a:ext cx="7118631" cy="702302"/>
        </a:xfrm>
        <a:prstGeom prst="rect">
          <a:avLst/>
        </a:prstGeom>
        <a:solidFill>
          <a:srgbClr val="D2A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Разработка программы эксперимента.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31259" y="1404043"/>
        <a:ext cx="7118631" cy="702302"/>
      </dsp:txXfrm>
    </dsp:sp>
    <dsp:sp modelId="{B75DC393-BC01-43E2-85A4-79AF71F6592E}">
      <dsp:nvSpPr>
        <dsp:cNvPr id="0" name=""/>
        <dsp:cNvSpPr/>
      </dsp:nvSpPr>
      <dsp:spPr>
        <a:xfrm>
          <a:off x="592320" y="1316255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3FA0-3DAE-4747-B72C-5685AC759FFF}">
      <dsp:nvSpPr>
        <dsp:cNvPr id="0" name=""/>
        <dsp:cNvSpPr/>
      </dsp:nvSpPr>
      <dsp:spPr>
        <a:xfrm>
          <a:off x="1162943" y="2379356"/>
          <a:ext cx="6964174" cy="86639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методических материалов, исследовательского диагностического инструментария, тестов анкет, проведение диагностики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2943" y="2379356"/>
        <a:ext cx="6964174" cy="866395"/>
      </dsp:txXfrm>
    </dsp:sp>
    <dsp:sp modelId="{DC13A65A-0520-4072-8709-4B0B52C06F59}">
      <dsp:nvSpPr>
        <dsp:cNvPr id="0" name=""/>
        <dsp:cNvSpPr/>
      </dsp:nvSpPr>
      <dsp:spPr>
        <a:xfrm>
          <a:off x="746777" y="2369372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6C53E-87B2-4E47-9B18-022F33237A93}">
      <dsp:nvSpPr>
        <dsp:cNvPr id="0" name=""/>
        <dsp:cNvSpPr/>
      </dsp:nvSpPr>
      <dsp:spPr>
        <a:xfrm>
          <a:off x="1031259" y="3374382"/>
          <a:ext cx="7118631" cy="97409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Разработка модели вовлечения родителей в образовательный процесс и внедрение инновационного проекта в совместную деятельность с детьми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31259" y="3374382"/>
        <a:ext cx="7118631" cy="974093"/>
      </dsp:txXfrm>
    </dsp:sp>
    <dsp:sp modelId="{9036A698-AF4D-4BF9-A011-414CC7364FDD}">
      <dsp:nvSpPr>
        <dsp:cNvPr id="0" name=""/>
        <dsp:cNvSpPr/>
      </dsp:nvSpPr>
      <dsp:spPr>
        <a:xfrm>
          <a:off x="592320" y="3422489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036A3-C670-4831-BDA2-D970DFCBA809}">
      <dsp:nvSpPr>
        <dsp:cNvPr id="0" name=""/>
        <dsp:cNvSpPr/>
      </dsp:nvSpPr>
      <dsp:spPr>
        <a:xfrm>
          <a:off x="528010" y="4563394"/>
          <a:ext cx="7621881" cy="70230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Подготовка промежуточных отчетов о ходе инновационной деятельности.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8010" y="4563394"/>
        <a:ext cx="7621881" cy="702302"/>
      </dsp:txXfrm>
    </dsp:sp>
    <dsp:sp modelId="{6611E931-4319-4290-8BB2-4401AFAD8B96}">
      <dsp:nvSpPr>
        <dsp:cNvPr id="0" name=""/>
        <dsp:cNvSpPr/>
      </dsp:nvSpPr>
      <dsp:spPr>
        <a:xfrm>
          <a:off x="89070" y="4475606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0A6FE-9197-419D-A41B-158C8072BA21}">
      <dsp:nvSpPr>
        <dsp:cNvPr id="0" name=""/>
        <dsp:cNvSpPr/>
      </dsp:nvSpPr>
      <dsp:spPr>
        <a:xfrm rot="10800000">
          <a:off x="1908090" y="1358"/>
          <a:ext cx="6200811" cy="1384929"/>
        </a:xfrm>
        <a:prstGeom prst="homePlate">
          <a:avLst/>
        </a:prstGeom>
        <a:solidFill>
          <a:srgbClr val="D07C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71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Целевой компонент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Определение целей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Подготовка нормативно-правовой базы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54322" y="1358"/>
        <a:ext cx="5854579" cy="1384929"/>
      </dsp:txXfrm>
    </dsp:sp>
    <dsp:sp modelId="{319BDC70-89F7-4620-B32B-8BC50A0F964A}">
      <dsp:nvSpPr>
        <dsp:cNvPr id="0" name=""/>
        <dsp:cNvSpPr/>
      </dsp:nvSpPr>
      <dsp:spPr>
        <a:xfrm>
          <a:off x="1215626" y="1358"/>
          <a:ext cx="1384929" cy="13849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0C54C-1EB6-416B-8E10-D2D769E1AEA6}">
      <dsp:nvSpPr>
        <dsp:cNvPr id="0" name=""/>
        <dsp:cNvSpPr/>
      </dsp:nvSpPr>
      <dsp:spPr>
        <a:xfrm rot="10800000">
          <a:off x="1908090" y="1799699"/>
          <a:ext cx="6200811" cy="138492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71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Содержательный компонент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Совместная деятельность детей (игровое взаимодействие, работа по улучшению эмоционального самочувствия), родителей (просвещение, обучение), педагогов (просвещение, профилактические мероприятия)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54322" y="1799699"/>
        <a:ext cx="5854579" cy="1384929"/>
      </dsp:txXfrm>
    </dsp:sp>
    <dsp:sp modelId="{90DDFB00-CCA8-4E24-9441-E1AE861B9E1B}">
      <dsp:nvSpPr>
        <dsp:cNvPr id="0" name=""/>
        <dsp:cNvSpPr/>
      </dsp:nvSpPr>
      <dsp:spPr>
        <a:xfrm>
          <a:off x="1152127" y="1800197"/>
          <a:ext cx="1384929" cy="138492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79B36-DF08-42F9-AEE3-612B9D223DFB}">
      <dsp:nvSpPr>
        <dsp:cNvPr id="0" name=""/>
        <dsp:cNvSpPr/>
      </dsp:nvSpPr>
      <dsp:spPr>
        <a:xfrm rot="10800000">
          <a:off x="1908090" y="3598040"/>
          <a:ext cx="6200811" cy="138492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71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участники образовательного процесса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10800000">
        <a:off x="2254322" y="3598040"/>
        <a:ext cx="5854579" cy="1384929"/>
      </dsp:txXfrm>
    </dsp:sp>
    <dsp:sp modelId="{0FBB970F-93A4-496F-8DCC-E8B56FD39FAF}">
      <dsp:nvSpPr>
        <dsp:cNvPr id="0" name=""/>
        <dsp:cNvSpPr/>
      </dsp:nvSpPr>
      <dsp:spPr>
        <a:xfrm>
          <a:off x="1215626" y="3598040"/>
          <a:ext cx="1384929" cy="138492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109A-87E6-4350-A1B9-3D33FE5FB787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57EE-BE7D-4545-9693-073262407E79}">
      <dsp:nvSpPr>
        <dsp:cNvPr id="0" name=""/>
        <dsp:cNvSpPr/>
      </dsp:nvSpPr>
      <dsp:spPr>
        <a:xfrm>
          <a:off x="683722" y="334533"/>
          <a:ext cx="6968631" cy="1321652"/>
        </a:xfrm>
        <a:prstGeom prst="rect">
          <a:avLst/>
        </a:prstGeom>
        <a:solidFill>
          <a:srgbClr val="D488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 мероприятия в условиях «семейной игровой комнаты»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722" y="334533"/>
        <a:ext cx="6968631" cy="1321652"/>
      </dsp:txXfrm>
    </dsp:sp>
    <dsp:sp modelId="{AA4D06EE-F01D-4A6E-BF77-DED4B7A04ED0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B4F47-DC32-4C0A-99D7-C1A73547F2B1}">
      <dsp:nvSpPr>
        <dsp:cNvPr id="0" name=""/>
        <dsp:cNvSpPr/>
      </dsp:nvSpPr>
      <dsp:spPr>
        <a:xfrm>
          <a:off x="1020389" y="1929814"/>
          <a:ext cx="6617888" cy="964907"/>
        </a:xfrm>
        <a:prstGeom prst="rect">
          <a:avLst/>
        </a:prstGeom>
        <a:solidFill>
          <a:srgbClr val="CEB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 мероприятия для педагогов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0389" y="1929814"/>
        <a:ext cx="6617888" cy="964907"/>
      </dsp:txXfrm>
    </dsp:sp>
    <dsp:sp modelId="{368032C4-AA46-4F99-BBA1-58F8E6C50F00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1B48C-257D-4ED0-B71A-3195F806E8D6}">
      <dsp:nvSpPr>
        <dsp:cNvPr id="0" name=""/>
        <dsp:cNvSpPr/>
      </dsp:nvSpPr>
      <dsp:spPr>
        <a:xfrm>
          <a:off x="669645" y="3377175"/>
          <a:ext cx="6968631" cy="96490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мероприятия для детей и родителей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645" y="3377175"/>
        <a:ext cx="6968631" cy="964907"/>
      </dsp:txXfrm>
    </dsp:sp>
    <dsp:sp modelId="{3F62682F-84C8-4967-B4F3-535481FCBECD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BCF9E-F8A3-471F-BD5D-2ADABAED3AA9}">
      <dsp:nvSpPr>
        <dsp:cNvPr id="0" name=""/>
        <dsp:cNvSpPr/>
      </dsp:nvSpPr>
      <dsp:spPr>
        <a:xfrm>
          <a:off x="0" y="385455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A8DAB-7FCB-4FB9-84CF-FC33BC3B324B}">
      <dsp:nvSpPr>
        <dsp:cNvPr id="0" name=""/>
        <dsp:cNvSpPr/>
      </dsp:nvSpPr>
      <dsp:spPr>
        <a:xfrm>
          <a:off x="400161" y="90255"/>
          <a:ext cx="6222432" cy="590400"/>
        </a:xfrm>
        <a:prstGeom prst="roundRect">
          <a:avLst/>
        </a:prstGeom>
        <a:solidFill>
          <a:srgbClr val="D995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 этап. Информационный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28982" y="119076"/>
        <a:ext cx="6164790" cy="532758"/>
      </dsp:txXfrm>
    </dsp:sp>
    <dsp:sp modelId="{77BBB4F3-9897-48F8-8D55-3EFC00787FF6}">
      <dsp:nvSpPr>
        <dsp:cNvPr id="0" name=""/>
        <dsp:cNvSpPr/>
      </dsp:nvSpPr>
      <dsp:spPr>
        <a:xfrm>
          <a:off x="0" y="1292656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DED8C-37A5-4FA7-9AED-7AC500F3FBBE}">
      <dsp:nvSpPr>
        <dsp:cNvPr id="0" name=""/>
        <dsp:cNvSpPr/>
      </dsp:nvSpPr>
      <dsp:spPr>
        <a:xfrm>
          <a:off x="360197" y="980080"/>
          <a:ext cx="6302377" cy="590400"/>
        </a:xfrm>
        <a:prstGeom prst="roundRect">
          <a:avLst/>
        </a:prstGeom>
        <a:solidFill>
          <a:srgbClr val="D19E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II этап. Проектирование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389018" y="1008901"/>
        <a:ext cx="6244735" cy="532758"/>
      </dsp:txXfrm>
    </dsp:sp>
    <dsp:sp modelId="{2A818F99-696B-42A5-AB63-20639DCF11A5}">
      <dsp:nvSpPr>
        <dsp:cNvPr id="0" name=""/>
        <dsp:cNvSpPr/>
      </dsp:nvSpPr>
      <dsp:spPr>
        <a:xfrm>
          <a:off x="0" y="2199856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F67BC-EFEA-479C-8586-D570F354950E}">
      <dsp:nvSpPr>
        <dsp:cNvPr id="0" name=""/>
        <dsp:cNvSpPr/>
      </dsp:nvSpPr>
      <dsp:spPr>
        <a:xfrm>
          <a:off x="400161" y="1904656"/>
          <a:ext cx="6362489" cy="5904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III этап. Подготовительный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28982" y="1933477"/>
        <a:ext cx="6304847" cy="532758"/>
      </dsp:txXfrm>
    </dsp:sp>
    <dsp:sp modelId="{3C01CECF-18B0-44DA-AB6D-E48EF6223DA0}">
      <dsp:nvSpPr>
        <dsp:cNvPr id="0" name=""/>
        <dsp:cNvSpPr/>
      </dsp:nvSpPr>
      <dsp:spPr>
        <a:xfrm>
          <a:off x="0" y="3107056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DDFEA-D944-4D11-AEEA-2B4BD7103214}">
      <dsp:nvSpPr>
        <dsp:cNvPr id="0" name=""/>
        <dsp:cNvSpPr/>
      </dsp:nvSpPr>
      <dsp:spPr>
        <a:xfrm>
          <a:off x="400161" y="2811856"/>
          <a:ext cx="6362489" cy="5904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IV этап. Реализация проекта праздника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28982" y="2840677"/>
        <a:ext cx="6304847" cy="532758"/>
      </dsp:txXfrm>
    </dsp:sp>
    <dsp:sp modelId="{A608D4D4-0B81-426A-8677-8DC58E8C6392}">
      <dsp:nvSpPr>
        <dsp:cNvPr id="0" name=""/>
        <dsp:cNvSpPr/>
      </dsp:nvSpPr>
      <dsp:spPr>
        <a:xfrm>
          <a:off x="0" y="4014256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0DBA-86EF-4F10-9F27-79AE1D91A532}">
      <dsp:nvSpPr>
        <dsp:cNvPr id="0" name=""/>
        <dsp:cNvSpPr/>
      </dsp:nvSpPr>
      <dsp:spPr>
        <a:xfrm>
          <a:off x="400161" y="3719056"/>
          <a:ext cx="6362489" cy="590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V этап. Рефлексивный.</a:t>
          </a:r>
          <a:endParaRPr lang="ru-RU" sz="2800" kern="1200" dirty="0">
            <a:solidFill>
              <a:schemeClr val="tx1"/>
            </a:solidFill>
            <a:ea typeface="Calibri"/>
            <a:cs typeface="Times New Roman"/>
          </a:endParaRPr>
        </a:p>
      </dsp:txBody>
      <dsp:txXfrm>
        <a:off x="428982" y="3747877"/>
        <a:ext cx="630484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59DE-67E5-4820-828C-A3B8B4C75264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3668-E191-49DD-A8E6-FA3B0179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Тема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  <a:r>
              <a:rPr lang="ru-RU" sz="1400" baseline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представлена на экране.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раннего возраста необходимы особые педагогические воздействия, которые отвечают потребностям и возможностям ребенка и способствуют его полноценному развитию. Дети требуют не «внимания – опеки», а «внимания – интереса».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4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Перечисленные методы предоставляют родителям возможность моделировать варианты своего поведения в игровой обстановке.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1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Организация семейных праздников – одна из действенных форм сотрудничества детей, педагогов и родителей, направленная на решение следующих задач.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0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Преодоление препятствий в общении взрослых и детей; развитие у воспитывающих взрослых способности понимать эмоциональные состояния и чувства детей; приобретение родителями опыта проведения семейных праздников, с опорой на рекомендации педагогов и специалистов.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7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Запланированные педагогические мероприятия и досуги на апрель и май месяцы не были реализованы по причине закрытия МБДОУ на карантин, однако работа велась в дистанционном режиме. Очень активно родители участвовали в выставках работ, посвященных 9 мая и Дню защиты детей. Для родителей на сайте и официальной странице в </a:t>
            </a:r>
            <a:r>
              <a:rPr lang="ru-RU" sz="1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Инстаграм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размещался практический материал в рамках нашего инновационного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3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Согласно плану инновационной деятельности нами был подобран необходимый диагностический инструментарий: тесты и анкеты.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Первичная диагностика стиля взаимодействия ребенка с родителями (А.Я. Варга, В.В. </a:t>
            </a:r>
            <a:r>
              <a:rPr lang="ru-RU" sz="1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Столин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показала, что большинство родителей адекватно оценивают своих детей, принимают их такими, какие они есть, учитывают в общении их интересы, но при этом сильно эмоционально привязаны, зависимы от детей, а потому снижен уровень контроля.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Опросник детско-родительского взаимодействия (ОДРЭВ)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Результаты опросника показали  у родителей достаточно сильно развито чувство безусловного принятия своего ребенка, эмоциональной связи с ним и достаточно высокое мнение о себе, как о родителе. Данные больше говорят об эгоцентризме обследованных родителей, нежели об их хороших педагогических способностях.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2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оценки профессиональной компетентности педагогов групп раннего возраста используются критерии  и показатели Элементы шкал ECERS-R , приемлемые для педагогов и детей раннего возраста. Оценка профессиональной компетентности педагогов в вопросах создания эмоционального комфорта в группе раннего возраста, а также организации работы с родителями показала достаточно высокое значение по шкале ECERS-R (4-5 баллов).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2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Помимо диагностики и анализа полученных результатов были определены</a:t>
            </a: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критерии и показатели (индикаторы) эффективности инновационной деятельности: наличие эмоциональной компетентности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педагогов и родителей.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5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Нами был несколько адаптирован мониторинг музыкального развития детей от 1.5 до 3 лет (Диагностика по программе «Ладушки» для детей 1,5 -3 лет Автор программы: </a:t>
            </a:r>
            <a:r>
              <a:rPr lang="ru-RU" sz="1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Каплунова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И. М., </a:t>
            </a:r>
            <a:r>
              <a:rPr lang="ru-RU" sz="1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Новоскольцева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И. А.) в соответствии с задачами инновационной деятельности. В дополнение к основным критериям были включены такие как вовлеченность и активность в театрализованную деятельность, а также совместную деятельность с родителем на праздничном мероприятии. В результатах данного мониторинга тоже прослеживается положительная динамика.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3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основе схемы наблюдения и анализа поведения ребенка Н.Я. и М.М. Семаго были отмечены  определенные проявления эмоций детей на начальном этапе экспериментальной деятельности и вторая диагностика в конце отчетного периода.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Из таблицы видно, что значительно снизилась интенсивность проявления отрицательных эмоций, возбуждаемости, обидчивости и агрессии, этому способствовало не только привыкание ребенка к ДОО, но и целенаправленная работа педагогов. Значительно повысилась интенсивность положительных чувств и эмоций. Хочется отметить, что в силу возрастных и психологических особенностей данных детей, такие показатели как «жестокость», «зависть» и «сверхчувствительность» отсутствуют.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54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Данные графики информируют, что контактность детей несколько повысилась, внимание стало более устойчивым, нормализовалась переключаемость, фон настроения и реакция на поощрения и наказания пришли в норму. У одного ребенка, имеющего тяжелую степень адаптации, а потому мало посещающего ДОО, показатели эмоционально-волевой сферы и поведения практически не изменились.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6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Методологические характеристики проекта представлены на слайдах.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настоящее время у нас в стране наблюдается усиление интереса к проблеме положения ребенка в социуме. Нарушения </a:t>
            </a:r>
            <a:r>
              <a:rPr lang="ru-RU" sz="1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психо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-эмоционального развития, запаздывание в формировании эмоций у детей приводит к отставанию в общем развитии, к устойчиво негативному поведению и искаженному развитию чувств.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06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Таким образом, можно сделать следующий вывод: развитие ребенка теснейшим образом связано с особенностями мира его чувств и переживаний. В ходе проведения практической работы подтвердилась эффективность использования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совместных досуговых мероприятий с родителями</a:t>
            </a: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как средства, способствующего развитию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социально-</a:t>
            </a: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эмоциональной сферы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детей раннего возраста и вовлечению родителей в образовательный процесс</a:t>
            </a: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Но были выявлены и следующие проблемы. </a:t>
            </a:r>
            <a:r>
              <a:rPr lang="x-none" sz="140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ходе проведения мониторинга выяснилось противоречие в сформировавшихся взглядах родителей: с одной стороны стремление родителей к обеспечению эмоционального комфорта для своего ребенка и желание развивать его всесторонне, с другой – низкую педагогическую компетентность и пассивность в ее повышении. </a:t>
            </a:r>
            <a:endParaRPr lang="ru-RU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7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Следствием всего этого является то, что детям тяжело наладить отношения с окружающим социумом, а также усложняется процесс их вхождения в новую действительность, адаптация к детскому саду.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7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пришли к выводу о необходимости введения новых форм и методов работы, позволяющих учесть актуальные потребности семей воспитанников и способствующих формированию активной родительской позиции.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4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планом инновационной деятельности нами была разработана модель вовлечения родителе	й в образовательный процесс,  подобраны и определены средства повышения педагогической компетентности родителей и профессиональной компетентности педагогов в вопросах социально-эмоционального развития детей раннего возраста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1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достижения цели и выполнения поставленных задач в соответствии с разработанной моделью, были выбраны оптимальные пути обновления содержания и технологий образовательного процесса. Разработана нормативно-правовая база для открытия «Семейной игровой комнаты». Составлен план работы.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1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 этом учитывался индивидуальный подход к семьям воспитанников и тесное сотрудничество с ними. Такие формы работы предоставляют родителям возможность моделировать варианты своего поведения в игровой обстановке. Практика   показывает: когда родитель в игре моделирует собственное поведение, его взгляд на воспитательную проблему расширяется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2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рамках инновационного проекта активно велось повышение мастерства педагогов нашего детского сада.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Разработаны конспекты и проведены обучающие мероприятия для педагогов.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Особое внимание хочется уделить вопросу проведения совместных праздничных мероприятий в группе раннего возраста, как инновационной форме работы с родителями.  Работа проводилась в несколько этапов.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 этап. Информационный.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Знакомство родителей с методикой по музыкальному воспитанию и развитию малышей.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II этап. Проектирование.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Обсуждение группой педагогов и родителей возможности участия семей воспитанников в празднике, поиск вариантов взаимодействия в триаде «дети‑родители‑педагоги».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III этап. Подготовительный.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Согласование воспитывающими взрослыми всех вопросов, касающихся организации праздника.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IV этап. Реализация проекта праздника.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Поддержка воспитателями и музыкальным руководителем детей, родителей и других членов семьей воспитанников в выполнении замысла праздника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 этап. Рефлексивный.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показывает практика, для родителей не существует второстепенных тем, поскольку с рождением ребёнка они овладевают профессией педагога.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668-E191-49DD-A8E6-FA3B017933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275" y="2276872"/>
            <a:ext cx="7796197" cy="151216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«Модель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вовлечения родителей в образовательный процесс с целью социально-эмоционального развития детей раннего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8064896" cy="2160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город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инновационных проектов образовательных организаций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город Краснодар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Краснодар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135 «Белочка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05064"/>
            <a:ext cx="8064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инновационной деятельности: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«Поддержка семей, имеющих детей».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        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аведующий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МБДОУ МО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 «Детский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сад № 135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					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Лифанова Оксана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350059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Российская Федерация, Краснодарский край, город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Краснодар, ул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Дунайская, 57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Телефон/факс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(861) 233-63-75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belochka_135@mail.ru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ds135.centerstart.ru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960440" cy="2547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овместная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театрализованно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-игровая деятельность детей с родителями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ИП мероприятия\IMG-20200908-WA00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/>
          <a:stretch/>
        </p:blipFill>
        <p:spPr bwMode="auto">
          <a:xfrm>
            <a:off x="1187624" y="3515019"/>
            <a:ext cx="7056784" cy="307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ИП мероприятия\IMG-20200908-WA000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2916"/>
            <a:ext cx="4799856" cy="319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6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ИП мероприятия\IMG-20200908-WA0006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6424"/>
          <a:stretch/>
        </p:blipFill>
        <p:spPr bwMode="auto">
          <a:xfrm>
            <a:off x="467544" y="967297"/>
            <a:ext cx="3888432" cy="320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ИП мероприятия\b1469a02-6b29-42d4-b77f-4213e596be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7297"/>
            <a:ext cx="4080454" cy="306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ИП мероприятия\IMG_20180220_173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26" y="3789040"/>
            <a:ext cx="360416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580620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Марта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«Весенние посиделки»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ИП мероприятия\IMG-20200908-WA00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b="6831"/>
          <a:stretch/>
        </p:blipFill>
        <p:spPr bwMode="auto">
          <a:xfrm>
            <a:off x="756656" y="1844824"/>
            <a:ext cx="5081935" cy="398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ИП мероприятия\IMG-20200908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истанционное обучение родителей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ИП мероприятия\Screenshot_2020-09-15-13-56-00-274_com.instagram.androi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3465"/>
            <a:ext cx="1724007" cy="344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МИП мероприятия\Screenshot_2020-09-15-13-58-17-996_com.instagram.andro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1" y="935010"/>
            <a:ext cx="1672463" cy="334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71765"/>
            <a:ext cx="1667827" cy="305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41" y="2171765"/>
            <a:ext cx="1665770" cy="305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340768"/>
            <a:ext cx="309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 обучение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41511"/>
            <a:ext cx="1656184" cy="304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E:\МИП мероприятия\Screenshot_2020-09-15-13-56-19-836_com.instagram.androi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3" b="26782"/>
          <a:stretch/>
        </p:blipFill>
        <p:spPr bwMode="auto">
          <a:xfrm>
            <a:off x="2051720" y="2996952"/>
            <a:ext cx="1587334" cy="27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663" y="5462636"/>
            <a:ext cx="3527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«Дети о Победе»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Первичная диагностика стиля взаимодействия ребенка с родителями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А.Я. Варга, В.В.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Столин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869358"/>
              </p:ext>
            </p:extLst>
          </p:nvPr>
        </p:nvGraphicFramePr>
        <p:xfrm>
          <a:off x="755575" y="908721"/>
          <a:ext cx="7992889" cy="3281903"/>
        </p:xfrm>
        <a:graphic>
          <a:graphicData uri="http://schemas.openxmlformats.org/drawingml/2006/table">
            <a:tbl>
              <a:tblPr firstRow="1" firstCol="1" bandRow="1"/>
              <a:tblGrid>
                <a:gridCol w="1789990"/>
                <a:gridCol w="926630"/>
                <a:gridCol w="941047"/>
                <a:gridCol w="945050"/>
                <a:gridCol w="1234974"/>
                <a:gridCol w="1234974"/>
                <a:gridCol w="920224"/>
              </a:tblGrid>
              <a:tr h="23402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показатель по группе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– отвержение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Кооперация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Симбиоз 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к неудачам ребенка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8410"/>
              </p:ext>
            </p:extLst>
          </p:nvPr>
        </p:nvGraphicFramePr>
        <p:xfrm>
          <a:off x="755577" y="4696615"/>
          <a:ext cx="7920879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3269469"/>
                <a:gridCol w="1550470"/>
                <a:gridCol w="1550470"/>
                <a:gridCol w="1550470"/>
              </a:tblGrid>
              <a:tr h="268784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 взаимодействия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чувствительности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эмоционального принятия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поведенческих проявлений эмоционального взаимодействия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4221088"/>
            <a:ext cx="705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 детско-родительского взаимодействия (ОДРЭВ)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71846"/>
              </p:ext>
            </p:extLst>
          </p:nvPr>
        </p:nvGraphicFramePr>
        <p:xfrm>
          <a:off x="827584" y="1484784"/>
          <a:ext cx="7560840" cy="4841545"/>
        </p:xfrm>
        <a:graphic>
          <a:graphicData uri="http://schemas.openxmlformats.org/drawingml/2006/table">
            <a:tbl>
              <a:tblPr firstRow="1" firstCol="1" bandRow="1"/>
              <a:tblGrid>
                <a:gridCol w="1700065"/>
                <a:gridCol w="3944761"/>
                <a:gridCol w="1916014"/>
              </a:tblGrid>
              <a:tr h="29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Уход за детьми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Все: приветствие/прощание, принятие пищи, сон, пользование туалетом, профилактические мероприятия, безопасность.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Речь и мышление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Стимулирование общения, использование речи в повседневном общении и для развития мышления.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 искусством, музыка и движения, воспитание толерантности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Все: надзор за деятельностью по развитию крупной моторики, общий надзор за детьми, дисциплина, взаимодействие воспитателей и детей, взаимодействие детей.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 и воспитатели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52981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профессиональной компетентности педагогов групп раннего возраста - критерии  и показатели Элементы шкал ECERS-R.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Критерии и показатели </a:t>
            </a:r>
            <a:r>
              <a:rPr lang="ru-RU" sz="2000" b="1" dirty="0" smtClean="0">
                <a:latin typeface="Times New Roman"/>
                <a:ea typeface="Calibri"/>
              </a:rPr>
              <a:t>эмоциональной </a:t>
            </a:r>
            <a:r>
              <a:rPr lang="ru-RU" sz="2000" b="1" dirty="0">
                <a:latin typeface="Times New Roman"/>
                <a:ea typeface="Calibri"/>
              </a:rPr>
              <a:t>компетентности педагогов и родителей.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27245"/>
              </p:ext>
            </p:extLst>
          </p:nvPr>
        </p:nvGraphicFramePr>
        <p:xfrm>
          <a:off x="467544" y="980728"/>
          <a:ext cx="8352928" cy="5474117"/>
        </p:xfrm>
        <a:graphic>
          <a:graphicData uri="http://schemas.openxmlformats.org/drawingml/2006/table">
            <a:tbl>
              <a:tblPr firstRow="1" firstCol="1" bandRow="1"/>
              <a:tblGrid>
                <a:gridCol w="2370462"/>
                <a:gridCol w="5982466"/>
              </a:tblGrid>
              <a:tr h="0">
                <a:tc gridSpan="2">
                  <a:txBody>
                    <a:bodyPr/>
                    <a:lstStyle/>
                    <a:p>
                      <a:pPr marL="45720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Эмоциональная компетентность педагогов и специалистов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2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-распознавание актуальных эмоций собственных и другого человека;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462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-владение эмоциональным словарем и формами выражения, принятыми в культуре.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3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-умение вербально и невербально выражать актуальные эмоции,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462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-способность определить источник возникновения эмоции и последствия ее развития;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462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-умение справляться с собственными эмоциями и регулировать взаимодействие с другими людьми.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01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Регуляция взаимоотношений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-умение определять возможную причину возникновения эмоции у других и прогнозировать последствия ее развития;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-умение изменять эмоциональное состояние другого с помощью вербальных и невербальных средств.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50">
                <a:tc gridSpan="2">
                  <a:txBody>
                    <a:bodyPr/>
                    <a:lstStyle/>
                    <a:p>
                      <a:pPr marL="45720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Эмоциональная компетентность родителей воспитанников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151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Чувствительность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-способность воспринимать состояние ребенка;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-понимание причин состояния;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-способность к сопереживанию.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00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Эмоциональное принятие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-безусловное принятие.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83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Поведенческие проявления эмоционального взаимодействия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-оказание эмоциональной поддержки;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-ориентация на состояние ребенка при построении взаимодействия;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-умение воздействовать на состояние ребенка.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5625" y="145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Показатели музыкального воспитания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613171"/>
              </p:ext>
            </p:extLst>
          </p:nvPr>
        </p:nvGraphicFramePr>
        <p:xfrm>
          <a:off x="755576" y="1484784"/>
          <a:ext cx="79050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1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Схема </a:t>
            </a:r>
            <a:r>
              <a:rPr lang="ru-RU" sz="2000" b="1" dirty="0">
                <a:latin typeface="Times New Roman"/>
                <a:ea typeface="Calibri"/>
              </a:rPr>
              <a:t>наблюдения и анализа поведения ребенка, разработанной </a:t>
            </a:r>
            <a:r>
              <a:rPr lang="en-US" sz="2000" b="1" dirty="0" smtClean="0">
                <a:latin typeface="Times New Roman"/>
                <a:ea typeface="Calibri"/>
              </a:rPr>
              <a:t/>
            </a:r>
            <a:br>
              <a:rPr lang="en-US" sz="2000" b="1" dirty="0" smtClean="0">
                <a:latin typeface="Times New Roman"/>
                <a:ea typeface="Calibri"/>
              </a:rPr>
            </a:br>
            <a:r>
              <a:rPr lang="ru-RU" sz="2000" b="1" dirty="0" smtClean="0">
                <a:latin typeface="Times New Roman"/>
                <a:ea typeface="Calibri"/>
              </a:rPr>
              <a:t>Н.Я</a:t>
            </a:r>
            <a:r>
              <a:rPr lang="ru-RU" sz="2000" b="1" dirty="0">
                <a:latin typeface="Times New Roman"/>
                <a:ea typeface="Calibri"/>
              </a:rPr>
              <a:t>. и М.М. </a:t>
            </a:r>
            <a:r>
              <a:rPr lang="ru-RU" sz="2000" b="1" dirty="0" smtClean="0">
                <a:latin typeface="Times New Roman"/>
                <a:ea typeface="Calibri"/>
              </a:rPr>
              <a:t>Семаго начало и конец отчетного периода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36926"/>
              </p:ext>
            </p:extLst>
          </p:nvPr>
        </p:nvGraphicFramePr>
        <p:xfrm>
          <a:off x="-468560" y="908720"/>
          <a:ext cx="9289032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36831089"/>
              </p:ext>
            </p:extLst>
          </p:nvPr>
        </p:nvGraphicFramePr>
        <p:xfrm>
          <a:off x="18977" y="3573016"/>
          <a:ext cx="89289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7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Диагностика эмоционально-волевой сферы и поведения детей 1-3 лет на </a:t>
            </a:r>
            <a:r>
              <a:rPr lang="ru-RU" sz="2400" b="1" dirty="0" smtClean="0">
                <a:latin typeface="Times New Roman"/>
                <a:ea typeface="Calibri"/>
              </a:rPr>
              <a:t>начало и конец  </a:t>
            </a:r>
            <a:r>
              <a:rPr lang="ru-RU" sz="2400" b="1" dirty="0">
                <a:latin typeface="Times New Roman"/>
                <a:ea typeface="Calibri"/>
              </a:rPr>
              <a:t>года 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69386"/>
              </p:ext>
            </p:extLst>
          </p:nvPr>
        </p:nvGraphicFramePr>
        <p:xfrm>
          <a:off x="395536" y="1268760"/>
          <a:ext cx="84456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2815595"/>
              </p:ext>
            </p:extLst>
          </p:nvPr>
        </p:nvGraphicFramePr>
        <p:xfrm>
          <a:off x="971600" y="4005064"/>
          <a:ext cx="74168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8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89" y="692696"/>
            <a:ext cx="8229600" cy="15841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новых форм и методов работы с семьями воспитанников, нацеленных на формирование активной родительской позиции будет способствовать вовлечению родителей в образовательный процесс.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опыта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инновационной деятельности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дошкольных организаций Российской Федерации, Краснодарского края и города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Краснодара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115616" y="2636912"/>
            <a:ext cx="3168352" cy="1314124"/>
          </a:xfrm>
          <a:custGeom>
            <a:avLst/>
            <a:gdLst>
              <a:gd name="connsiteX0" fmla="*/ 0 w 1023404"/>
              <a:gd name="connsiteY0" fmla="*/ 0 h 2022593"/>
              <a:gd name="connsiteX1" fmla="*/ 511702 w 1023404"/>
              <a:gd name="connsiteY1" fmla="*/ 0 h 2022593"/>
              <a:gd name="connsiteX2" fmla="*/ 1023404 w 1023404"/>
              <a:gd name="connsiteY2" fmla="*/ 1011297 h 2022593"/>
              <a:gd name="connsiteX3" fmla="*/ 511702 w 1023404"/>
              <a:gd name="connsiteY3" fmla="*/ 2022593 h 2022593"/>
              <a:gd name="connsiteX4" fmla="*/ 0 w 1023404"/>
              <a:gd name="connsiteY4" fmla="*/ 2022593 h 2022593"/>
              <a:gd name="connsiteX5" fmla="*/ 511702 w 1023404"/>
              <a:gd name="connsiteY5" fmla="*/ 1011297 h 2022593"/>
              <a:gd name="connsiteX6" fmla="*/ 0 w 1023404"/>
              <a:gd name="connsiteY6" fmla="*/ 0 h 202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404" h="2022593">
                <a:moveTo>
                  <a:pt x="1023404" y="1"/>
                </a:moveTo>
                <a:lnTo>
                  <a:pt x="1023404" y="1011296"/>
                </a:lnTo>
                <a:lnTo>
                  <a:pt x="511702" y="2022592"/>
                </a:lnTo>
                <a:lnTo>
                  <a:pt x="0" y="1011297"/>
                </a:lnTo>
                <a:lnTo>
                  <a:pt x="0" y="1"/>
                </a:lnTo>
                <a:lnTo>
                  <a:pt x="511702" y="1011297"/>
                </a:lnTo>
                <a:lnTo>
                  <a:pt x="1023404" y="1"/>
                </a:lnTo>
                <a:close/>
              </a:path>
            </a:pathLst>
          </a:custGeom>
          <a:solidFill>
            <a:srgbClr val="A2D4E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6" tIns="6985" rIns="6985" bIns="69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в инновационном режиме </a:t>
            </a:r>
            <a:endParaRPr lang="ru-RU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427984" y="2708920"/>
            <a:ext cx="4248472" cy="792088"/>
          </a:xfrm>
          <a:custGeom>
            <a:avLst/>
            <a:gdLst>
              <a:gd name="connsiteX0" fmla="*/ 110871 w 665212"/>
              <a:gd name="connsiteY0" fmla="*/ 0 h 4918335"/>
              <a:gd name="connsiteX1" fmla="*/ 554341 w 665212"/>
              <a:gd name="connsiteY1" fmla="*/ 0 h 4918335"/>
              <a:gd name="connsiteX2" fmla="*/ 665212 w 665212"/>
              <a:gd name="connsiteY2" fmla="*/ 110871 h 4918335"/>
              <a:gd name="connsiteX3" fmla="*/ 665212 w 665212"/>
              <a:gd name="connsiteY3" fmla="*/ 4918335 h 4918335"/>
              <a:gd name="connsiteX4" fmla="*/ 665212 w 665212"/>
              <a:gd name="connsiteY4" fmla="*/ 4918335 h 4918335"/>
              <a:gd name="connsiteX5" fmla="*/ 0 w 665212"/>
              <a:gd name="connsiteY5" fmla="*/ 4918335 h 4918335"/>
              <a:gd name="connsiteX6" fmla="*/ 0 w 665212"/>
              <a:gd name="connsiteY6" fmla="*/ 4918335 h 4918335"/>
              <a:gd name="connsiteX7" fmla="*/ 0 w 665212"/>
              <a:gd name="connsiteY7" fmla="*/ 110871 h 4918335"/>
              <a:gd name="connsiteX8" fmla="*/ 110871 w 665212"/>
              <a:gd name="connsiteY8" fmla="*/ 0 h 491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212" h="4918335">
                <a:moveTo>
                  <a:pt x="665212" y="819742"/>
                </a:moveTo>
                <a:lnTo>
                  <a:pt x="665212" y="4098593"/>
                </a:lnTo>
                <a:cubicBezTo>
                  <a:pt x="665212" y="4551319"/>
                  <a:pt x="658498" y="4918331"/>
                  <a:pt x="650216" y="4918331"/>
                </a:cubicBezTo>
                <a:lnTo>
                  <a:pt x="0" y="4918331"/>
                </a:lnTo>
                <a:lnTo>
                  <a:pt x="0" y="4918331"/>
                </a:lnTo>
                <a:lnTo>
                  <a:pt x="0" y="4"/>
                </a:lnTo>
                <a:lnTo>
                  <a:pt x="0" y="4"/>
                </a:lnTo>
                <a:lnTo>
                  <a:pt x="650216" y="4"/>
                </a:lnTo>
                <a:cubicBezTo>
                  <a:pt x="658498" y="4"/>
                  <a:pt x="665212" y="367016"/>
                  <a:pt x="665212" y="81974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38188" rIns="38188" bIns="38189" numCol="1" spcCol="1270" anchor="ctr" anchorCtr="0">
            <a:noAutofit/>
          </a:bodyPr>
          <a:lstStyle/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в более 1000</a:t>
            </a: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ях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971600" y="3699052"/>
            <a:ext cx="3312368" cy="1245613"/>
          </a:xfrm>
          <a:custGeom>
            <a:avLst/>
            <a:gdLst>
              <a:gd name="connsiteX0" fmla="*/ 0 w 1023404"/>
              <a:gd name="connsiteY0" fmla="*/ 0 h 2104275"/>
              <a:gd name="connsiteX1" fmla="*/ 511702 w 1023404"/>
              <a:gd name="connsiteY1" fmla="*/ 0 h 2104275"/>
              <a:gd name="connsiteX2" fmla="*/ 1023404 w 1023404"/>
              <a:gd name="connsiteY2" fmla="*/ 1052138 h 2104275"/>
              <a:gd name="connsiteX3" fmla="*/ 511702 w 1023404"/>
              <a:gd name="connsiteY3" fmla="*/ 2104275 h 2104275"/>
              <a:gd name="connsiteX4" fmla="*/ 0 w 1023404"/>
              <a:gd name="connsiteY4" fmla="*/ 2104275 h 2104275"/>
              <a:gd name="connsiteX5" fmla="*/ 511702 w 1023404"/>
              <a:gd name="connsiteY5" fmla="*/ 1052138 h 2104275"/>
              <a:gd name="connsiteX6" fmla="*/ 0 w 1023404"/>
              <a:gd name="connsiteY6" fmla="*/ 0 h 210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404" h="2104275">
                <a:moveTo>
                  <a:pt x="1023404" y="1"/>
                </a:moveTo>
                <a:lnTo>
                  <a:pt x="1023404" y="1052137"/>
                </a:lnTo>
                <a:lnTo>
                  <a:pt x="511702" y="2104274"/>
                </a:lnTo>
                <a:lnTo>
                  <a:pt x="0" y="1052138"/>
                </a:lnTo>
                <a:lnTo>
                  <a:pt x="0" y="1"/>
                </a:lnTo>
                <a:lnTo>
                  <a:pt x="511702" y="1052138"/>
                </a:lnTo>
                <a:lnTo>
                  <a:pt x="1023404" y="1"/>
                </a:lnTo>
                <a:close/>
              </a:path>
            </a:pathLst>
          </a:custGeom>
          <a:solidFill>
            <a:srgbClr val="A2D4E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6" tIns="6985" rIns="6985" bIns="69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работы с родителями </a:t>
            </a:r>
            <a:endParaRPr lang="ru-RU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427984" y="3645024"/>
            <a:ext cx="4248472" cy="1077433"/>
          </a:xfrm>
          <a:custGeom>
            <a:avLst/>
            <a:gdLst>
              <a:gd name="connsiteX0" fmla="*/ 110871 w 665212"/>
              <a:gd name="connsiteY0" fmla="*/ 0 h 3760194"/>
              <a:gd name="connsiteX1" fmla="*/ 554341 w 665212"/>
              <a:gd name="connsiteY1" fmla="*/ 0 h 3760194"/>
              <a:gd name="connsiteX2" fmla="*/ 665212 w 665212"/>
              <a:gd name="connsiteY2" fmla="*/ 110871 h 3760194"/>
              <a:gd name="connsiteX3" fmla="*/ 665212 w 665212"/>
              <a:gd name="connsiteY3" fmla="*/ 3760194 h 3760194"/>
              <a:gd name="connsiteX4" fmla="*/ 665212 w 665212"/>
              <a:gd name="connsiteY4" fmla="*/ 3760194 h 3760194"/>
              <a:gd name="connsiteX5" fmla="*/ 0 w 665212"/>
              <a:gd name="connsiteY5" fmla="*/ 3760194 h 3760194"/>
              <a:gd name="connsiteX6" fmla="*/ 0 w 665212"/>
              <a:gd name="connsiteY6" fmla="*/ 3760194 h 3760194"/>
              <a:gd name="connsiteX7" fmla="*/ 0 w 665212"/>
              <a:gd name="connsiteY7" fmla="*/ 110871 h 3760194"/>
              <a:gd name="connsiteX8" fmla="*/ 110871 w 665212"/>
              <a:gd name="connsiteY8" fmla="*/ 0 h 376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212" h="3760194">
                <a:moveTo>
                  <a:pt x="665212" y="626712"/>
                </a:moveTo>
                <a:lnTo>
                  <a:pt x="665212" y="3133482"/>
                </a:lnTo>
                <a:cubicBezTo>
                  <a:pt x="665212" y="3479603"/>
                  <a:pt x="656430" y="3760194"/>
                  <a:pt x="645598" y="3760194"/>
                </a:cubicBezTo>
                <a:lnTo>
                  <a:pt x="0" y="3760194"/>
                </a:lnTo>
                <a:lnTo>
                  <a:pt x="0" y="3760194"/>
                </a:lnTo>
                <a:lnTo>
                  <a:pt x="0" y="0"/>
                </a:lnTo>
                <a:lnTo>
                  <a:pt x="0" y="0"/>
                </a:lnTo>
                <a:lnTo>
                  <a:pt x="645598" y="0"/>
                </a:lnTo>
                <a:cubicBezTo>
                  <a:pt x="656430" y="0"/>
                  <a:pt x="665212" y="280591"/>
                  <a:pt x="665212" y="62671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38187" rIns="38187" bIns="38189" numCol="1" spcCol="1270" anchor="ctr" anchorCtr="0">
            <a:noAutofit/>
          </a:bodyPr>
          <a:lstStyle/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более 15 </a:t>
            </a: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краевых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более 100</a:t>
            </a: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 муниципальных инновационных площадок ДОО               г. Краснодара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71600" y="4869160"/>
            <a:ext cx="3312368" cy="1547402"/>
          </a:xfrm>
          <a:custGeom>
            <a:avLst/>
            <a:gdLst>
              <a:gd name="connsiteX0" fmla="*/ 0 w 1023404"/>
              <a:gd name="connsiteY0" fmla="*/ 0 h 2065991"/>
              <a:gd name="connsiteX1" fmla="*/ 511702 w 1023404"/>
              <a:gd name="connsiteY1" fmla="*/ 0 h 2065991"/>
              <a:gd name="connsiteX2" fmla="*/ 1023404 w 1023404"/>
              <a:gd name="connsiteY2" fmla="*/ 1032996 h 2065991"/>
              <a:gd name="connsiteX3" fmla="*/ 511702 w 1023404"/>
              <a:gd name="connsiteY3" fmla="*/ 2065991 h 2065991"/>
              <a:gd name="connsiteX4" fmla="*/ 0 w 1023404"/>
              <a:gd name="connsiteY4" fmla="*/ 2065991 h 2065991"/>
              <a:gd name="connsiteX5" fmla="*/ 511702 w 1023404"/>
              <a:gd name="connsiteY5" fmla="*/ 1032996 h 2065991"/>
              <a:gd name="connsiteX6" fmla="*/ 0 w 1023404"/>
              <a:gd name="connsiteY6" fmla="*/ 0 h 206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404" h="2065991">
                <a:moveTo>
                  <a:pt x="1023404" y="1"/>
                </a:moveTo>
                <a:lnTo>
                  <a:pt x="1023404" y="1032995"/>
                </a:lnTo>
                <a:lnTo>
                  <a:pt x="511702" y="2065990"/>
                </a:lnTo>
                <a:lnTo>
                  <a:pt x="0" y="1032996"/>
                </a:lnTo>
                <a:lnTo>
                  <a:pt x="0" y="1"/>
                </a:lnTo>
                <a:lnTo>
                  <a:pt x="511702" y="1032996"/>
                </a:lnTo>
                <a:lnTo>
                  <a:pt x="1023404" y="1"/>
                </a:lnTo>
                <a:close/>
              </a:path>
            </a:pathLst>
          </a:custGeom>
          <a:solidFill>
            <a:srgbClr val="A2D4E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6" tIns="6985" rIns="6985" bIns="69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Вовлечения родителей в образовательный процесс с целью социально-эмоционального развития детей раннего возраста</a:t>
            </a:r>
            <a:endParaRPr lang="ru-RU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427983" y="4979899"/>
            <a:ext cx="4248473" cy="1451956"/>
          </a:xfrm>
          <a:custGeom>
            <a:avLst/>
            <a:gdLst>
              <a:gd name="connsiteX0" fmla="*/ 110871 w 665212"/>
              <a:gd name="connsiteY0" fmla="*/ 0 h 3170873"/>
              <a:gd name="connsiteX1" fmla="*/ 554341 w 665212"/>
              <a:gd name="connsiteY1" fmla="*/ 0 h 3170873"/>
              <a:gd name="connsiteX2" fmla="*/ 665212 w 665212"/>
              <a:gd name="connsiteY2" fmla="*/ 110871 h 3170873"/>
              <a:gd name="connsiteX3" fmla="*/ 665212 w 665212"/>
              <a:gd name="connsiteY3" fmla="*/ 3170873 h 3170873"/>
              <a:gd name="connsiteX4" fmla="*/ 665212 w 665212"/>
              <a:gd name="connsiteY4" fmla="*/ 3170873 h 3170873"/>
              <a:gd name="connsiteX5" fmla="*/ 0 w 665212"/>
              <a:gd name="connsiteY5" fmla="*/ 3170873 h 3170873"/>
              <a:gd name="connsiteX6" fmla="*/ 0 w 665212"/>
              <a:gd name="connsiteY6" fmla="*/ 3170873 h 3170873"/>
              <a:gd name="connsiteX7" fmla="*/ 0 w 665212"/>
              <a:gd name="connsiteY7" fmla="*/ 110871 h 3170873"/>
              <a:gd name="connsiteX8" fmla="*/ 110871 w 665212"/>
              <a:gd name="connsiteY8" fmla="*/ 0 h 31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212" h="3170873">
                <a:moveTo>
                  <a:pt x="665212" y="528492"/>
                </a:moveTo>
                <a:lnTo>
                  <a:pt x="665212" y="2642381"/>
                </a:lnTo>
                <a:cubicBezTo>
                  <a:pt x="665212" y="2934256"/>
                  <a:pt x="654798" y="3170871"/>
                  <a:pt x="641952" y="3170871"/>
                </a:cubicBezTo>
                <a:lnTo>
                  <a:pt x="0" y="3170871"/>
                </a:lnTo>
                <a:lnTo>
                  <a:pt x="0" y="3170871"/>
                </a:lnTo>
                <a:lnTo>
                  <a:pt x="0" y="2"/>
                </a:lnTo>
                <a:lnTo>
                  <a:pt x="0" y="2"/>
                </a:lnTo>
                <a:lnTo>
                  <a:pt x="641952" y="2"/>
                </a:lnTo>
                <a:cubicBezTo>
                  <a:pt x="654798" y="2"/>
                  <a:pt x="665212" y="236617"/>
                  <a:pt x="665212" y="52849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38189" rIns="38188" bIns="38188" numCol="1" spcCol="1270" anchor="t" anchorCtr="0">
            <a:noAutofit/>
          </a:bodyPr>
          <a:lstStyle/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на городском уровне - </a:t>
            </a: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краевом и на федеральном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уровнях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ет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и практического опыта - </a:t>
            </a: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53651"/>
              </p:ext>
            </p:extLst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6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87821"/>
            <a:ext cx="7920880" cy="615354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 вовлечения родителей в образовательный процесс с целью социально-эмоционального развития детей раннего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Гипотеза проекта.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Если организовать работу по вовлечению родителей в образовательный процесс детей раннего возраста в ДОО, то это будет способствовать социально-эмоциональному развитию детей 1,5-3 лет, более легкому вхождению в социум и адаптации, повышению педагогической компетентности родителей, выстраиванию партнерских взаимоотношений ДОО с семьями воспитанников.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– модель вовлечения родителей в образовательный процесс детей раннего возраста.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– процесс социально-эмоционального развития детей раннего возраста.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Субъект исследования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педагоги, родители, дети 1,5-3 лет.</a:t>
            </a:r>
          </a:p>
          <a:p>
            <a:pPr algn="just"/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текущего этапа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12443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8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01352" cy="1143000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одель вовлечения родителей в образовательный процесс ДОО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3536526"/>
              </p:ext>
            </p:extLst>
          </p:nvPr>
        </p:nvGraphicFramePr>
        <p:xfrm>
          <a:off x="-180528" y="1268760"/>
          <a:ext cx="93245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внедрения модели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0567885"/>
              </p:ext>
            </p:extLst>
          </p:nvPr>
        </p:nvGraphicFramePr>
        <p:xfrm>
          <a:off x="755576" y="112474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6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 anchor="t">
            <a:normAutofit fontScale="90000"/>
          </a:bodyPr>
          <a:lstStyle/>
          <a:p>
            <a:pPr lvl="0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Обучающие мероприятия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E:\МИП мероприятия\IMG-20180124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4107068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ИП мероприятия\IMG_20190218_093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86" y="2789716"/>
            <a:ext cx="3816424" cy="327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01208"/>
            <a:ext cx="502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Игровой практикум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«семейной игровой комнате»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8948" y="20608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Практикум для пап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стилях воспитания»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lvl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Обучающие мероприятия для педагогов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13010" r="10118"/>
          <a:stretch/>
        </p:blipFill>
        <p:spPr>
          <a:xfrm>
            <a:off x="899593" y="1268761"/>
            <a:ext cx="4464496" cy="372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5194066"/>
            <a:ext cx="300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Психологический тренинг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4" y="227250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2042" y="1331995"/>
            <a:ext cx="3244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Тренинг на снятие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эмоционального напряжения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подготовки к праздникам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18842"/>
              </p:ext>
            </p:extLst>
          </p:nvPr>
        </p:nvGraphicFramePr>
        <p:xfrm>
          <a:off x="755576" y="1484784"/>
          <a:ext cx="80032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52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2033</Words>
  <Application>Microsoft Office PowerPoint</Application>
  <PresentationFormat>Экран (4:3)</PresentationFormat>
  <Paragraphs>270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ИННОВАЦИОННЫЙ ПРОЕКТ:  «Модель вовлечения родителей в образовательный процесс с целью социально-эмоционального развития детей раннего возраста»  </vt:lpstr>
      <vt:lpstr>Актуальность проекта</vt:lpstr>
      <vt:lpstr>Презентация PowerPoint</vt:lpstr>
      <vt:lpstr>Задачи текущего этапа</vt:lpstr>
      <vt:lpstr>Модель вовлечения родителей в образовательный процесс ДОО</vt:lpstr>
      <vt:lpstr>Особенности внедрения модели </vt:lpstr>
      <vt:lpstr>Обучающие мероприятия  с родителями </vt:lpstr>
      <vt:lpstr>Обучающие мероприятия для педагогов</vt:lpstr>
      <vt:lpstr>Этапы подготовки к праздникам</vt:lpstr>
      <vt:lpstr>Новый год Совместная  театрализованно-игровая деятельность детей с родителями</vt:lpstr>
      <vt:lpstr>День Защитника Отечества</vt:lpstr>
      <vt:lpstr>8 Марта «Весенние посиделки»</vt:lpstr>
      <vt:lpstr>Дистанционное обучение родителей</vt:lpstr>
      <vt:lpstr>Первичная диагностика стиля взаимодействия ребенка с родителями  (А.Я. Варга, В.В. Столин).</vt:lpstr>
      <vt:lpstr>Оценка профессиональной компетентности педагогов групп раннего возраста - критерии  и показатели Элементы шкал ECERS-R.</vt:lpstr>
      <vt:lpstr>Критерии и показатели эмоциональной компетентности педагогов и родителей.</vt:lpstr>
      <vt:lpstr>Показатели музыкального воспитания</vt:lpstr>
      <vt:lpstr>Схема наблюдения и анализа поведения ребенка, разработанной  Н.Я. и М.М. Семаго начало и конец отчетного периода</vt:lpstr>
      <vt:lpstr>Диагностика эмоционально-волевой сферы и поведения детей 1-3 лет на начало и конец  года 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МИЛАЯ</dc:creator>
  <cp:lastModifiedBy>Заведующий</cp:lastModifiedBy>
  <cp:revision>120</cp:revision>
  <dcterms:created xsi:type="dcterms:W3CDTF">2019-09-16T06:32:34Z</dcterms:created>
  <dcterms:modified xsi:type="dcterms:W3CDTF">2020-10-08T12:06:34Z</dcterms:modified>
</cp:coreProperties>
</file>