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96" r:id="rId2"/>
    <p:sldId id="293" r:id="rId3"/>
    <p:sldId id="286" r:id="rId4"/>
    <p:sldId id="294" r:id="rId5"/>
    <p:sldId id="292" r:id="rId6"/>
    <p:sldId id="281" r:id="rId7"/>
    <p:sldId id="290" r:id="rId8"/>
    <p:sldId id="283" r:id="rId9"/>
    <p:sldId id="287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F57913"/>
    <a:srgbClr val="58267E"/>
    <a:srgbClr val="6D8838"/>
    <a:srgbClr val="FF7C80"/>
    <a:srgbClr val="4B3A60"/>
    <a:srgbClr val="31849B"/>
    <a:srgbClr val="7C9B3F"/>
    <a:srgbClr val="800000"/>
    <a:srgbClr val="2F7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5" d="100"/>
          <a:sy n="65" d="100"/>
        </p:scale>
        <p:origin x="14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адаптированности детей к ДОО в период инновационной деятельности и внедрения Курса «Адаптируемся вместе»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0928184535626793E-2"/>
          <c:y val="0.11967465516232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894292071530783E-2"/>
          <c:y val="0.26742077492827682"/>
          <c:w val="0.9267259947108577"/>
          <c:h val="0.501232608114324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2019 год до начала ИД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0.53</c:v>
                </c:pt>
                <c:pt idx="1">
                  <c:v>0.65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E-4DB1-B8B9-FB3751AEC7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2019 год до начала ИД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0.33</c:v>
                </c:pt>
                <c:pt idx="1">
                  <c:v>0.22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E-4DB1-B8B9-FB3751AEC7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2019 год до начала ИД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0.13</c:v>
                </c:pt>
                <c:pt idx="1">
                  <c:v>0.13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E-4DB1-B8B9-FB3751AEC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324184"/>
        <c:axId val="203324568"/>
        <c:axId val="0"/>
      </c:bar3DChart>
      <c:catAx>
        <c:axId val="20332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3324568"/>
        <c:crosses val="autoZero"/>
        <c:auto val="1"/>
        <c:lblAlgn val="ctr"/>
        <c:lblOffset val="100"/>
        <c:noMultiLvlLbl val="0"/>
      </c:catAx>
      <c:valAx>
        <c:axId val="20332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32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633345128568069"/>
          <c:y val="0.38152861484553519"/>
          <c:w val="0.10839620793199549"/>
          <c:h val="0.24701513985749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x-none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компетентность родителей воспитанников</a:t>
            </a:r>
            <a:r>
              <a:rPr lang="x-none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ИД</c:v>
                </c:pt>
              </c:strCache>
            </c:strRef>
          </c:tx>
          <c:spPr>
            <a:solidFill>
              <a:srgbClr val="F6842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чувствительность</c:v>
                </c:pt>
                <c:pt idx="1">
                  <c:v>эмоциональное принятие</c:v>
                </c:pt>
                <c:pt idx="2">
                  <c:v>поведенческие проявления эмоционального взаимодействия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0.79</c:v>
                </c:pt>
                <c:pt idx="1">
                  <c:v>0.92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0-498D-B0CA-DEBF5DA464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ИД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чувствительность</c:v>
                </c:pt>
                <c:pt idx="1">
                  <c:v>эмоциональное принятие</c:v>
                </c:pt>
                <c:pt idx="2">
                  <c:v>поведенческие проявления эмоционального взаимодействия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0.98</c:v>
                </c:pt>
                <c:pt idx="1">
                  <c:v>1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A0-498D-B0CA-DEBF5DA46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264000"/>
        <c:axId val="251264392"/>
        <c:axId val="0"/>
      </c:bar3DChart>
      <c:catAx>
        <c:axId val="2512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264392"/>
        <c:crosses val="autoZero"/>
        <c:auto val="1"/>
        <c:lblAlgn val="ctr"/>
        <c:lblOffset val="100"/>
        <c:noMultiLvlLbl val="0"/>
      </c:catAx>
      <c:valAx>
        <c:axId val="25126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26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351916781554419"/>
          <c:y val="0.52855225234053338"/>
          <c:w val="0.11093133305722448"/>
          <c:h val="0.19489227868951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компетентность педагогов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29898610299339E-2"/>
          <c:y val="0.20205302887153143"/>
          <c:w val="0.94683090767692479"/>
          <c:h val="0.486938243298951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ИД</c:v>
                </c:pt>
              </c:strCache>
            </c:strRef>
          </c:tx>
          <c:spPr>
            <a:solidFill>
              <a:srgbClr val="F6842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рефлексия</c:v>
                </c:pt>
                <c:pt idx="1">
                  <c:v>саморегуляция</c:v>
                </c:pt>
                <c:pt idx="2">
                  <c:v>регуляция взаимоотношений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0.73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C-40B4-A1BB-8D498E3D17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ИД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рефлексия</c:v>
                </c:pt>
                <c:pt idx="1">
                  <c:v>саморегуляция</c:v>
                </c:pt>
                <c:pt idx="2">
                  <c:v>регуляция взаимоотношений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1</c:v>
                </c:pt>
                <c:pt idx="1">
                  <c:v>0.98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6C-40B4-A1BB-8D498E3D1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890344"/>
        <c:axId val="251890736"/>
        <c:axId val="0"/>
      </c:bar3DChart>
      <c:catAx>
        <c:axId val="25189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890736"/>
        <c:crosses val="autoZero"/>
        <c:auto val="1"/>
        <c:lblAlgn val="ctr"/>
        <c:lblOffset val="100"/>
        <c:noMultiLvlLbl val="0"/>
      </c:catAx>
      <c:valAx>
        <c:axId val="25189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89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45266467976986"/>
          <c:y val="0.3600752652003586"/>
          <c:w val="0.133273476860059"/>
          <c:h val="0.21778638947067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FF3E5C-E5B3-4767-9224-1340D393C87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372D0D-9411-42A2-810F-394B50297A8D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приобретение навыков, дающих быстрый эффект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4CF61-C863-4B10-876C-F66288CCE8DA}" type="parTrans" cxnId="{A5077876-A9C7-4824-A404-85F7BBFB5C0F}">
      <dgm:prSet/>
      <dgm:spPr/>
      <dgm:t>
        <a:bodyPr/>
        <a:lstStyle/>
        <a:p>
          <a:endParaRPr lang="ru-RU"/>
        </a:p>
      </dgm:t>
    </dgm:pt>
    <dgm:pt modelId="{FACDAFD6-8D4E-409C-AB63-7640C4A86E99}" type="sibTrans" cxnId="{A5077876-A9C7-4824-A404-85F7BBFB5C0F}">
      <dgm:prSet/>
      <dgm:spPr/>
      <dgm:t>
        <a:bodyPr/>
        <a:lstStyle/>
        <a:p>
          <a:endParaRPr lang="ru-RU"/>
        </a:p>
      </dgm:t>
    </dgm:pt>
    <dgm:pt modelId="{C4C96D57-1348-4C26-959C-7DCD8312545D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содержательное общение в горизонтали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A94D2-E893-4964-8A1F-2BC3E1FD32C7}" type="parTrans" cxnId="{79C6F1A3-C447-4764-957C-F2BFDC8A5C25}">
      <dgm:prSet/>
      <dgm:spPr/>
      <dgm:t>
        <a:bodyPr/>
        <a:lstStyle/>
        <a:p>
          <a:endParaRPr lang="ru-RU"/>
        </a:p>
      </dgm:t>
    </dgm:pt>
    <dgm:pt modelId="{89B5D4E6-E564-4786-87DA-D66771F024F0}" type="sibTrans" cxnId="{79C6F1A3-C447-4764-957C-F2BFDC8A5C25}">
      <dgm:prSet/>
      <dgm:spPr/>
      <dgm:t>
        <a:bodyPr/>
        <a:lstStyle/>
        <a:p>
          <a:endParaRPr lang="ru-RU"/>
        </a:p>
      </dgm:t>
    </dgm:pt>
    <dgm:pt modelId="{B1CD4A35-27F9-46C7-BA84-4BF0E3F9A022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субъектную направленность и персонализацию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63BD2-D4C1-44CD-AD14-C9698167B271}" type="parTrans" cxnId="{987B02A5-BA90-4E54-AD4D-3420A2A63810}">
      <dgm:prSet/>
      <dgm:spPr/>
      <dgm:t>
        <a:bodyPr/>
        <a:lstStyle/>
        <a:p>
          <a:endParaRPr lang="ru-RU"/>
        </a:p>
      </dgm:t>
    </dgm:pt>
    <dgm:pt modelId="{2AEA01DB-2898-4270-828E-DB7A1230B4A3}" type="sibTrans" cxnId="{987B02A5-BA90-4E54-AD4D-3420A2A63810}">
      <dgm:prSet/>
      <dgm:spPr/>
      <dgm:t>
        <a:bodyPr/>
        <a:lstStyle/>
        <a:p>
          <a:endParaRPr lang="ru-RU"/>
        </a:p>
      </dgm:t>
    </dgm:pt>
    <dgm:pt modelId="{F125F305-6EE2-4CB4-B5C4-ABD03BAEA77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эмоциональную отдачу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BBDE2-6FAD-4A2E-BDC4-A700DCADABDE}" type="parTrans" cxnId="{F2BF46A4-D83E-4D04-99F1-C6D581AF3BCA}">
      <dgm:prSet/>
      <dgm:spPr/>
      <dgm:t>
        <a:bodyPr/>
        <a:lstStyle/>
        <a:p>
          <a:endParaRPr lang="ru-RU"/>
        </a:p>
      </dgm:t>
    </dgm:pt>
    <dgm:pt modelId="{E5556416-16BB-43B1-A153-6EDA34ACE4FF}" type="sibTrans" cxnId="{F2BF46A4-D83E-4D04-99F1-C6D581AF3BCA}">
      <dgm:prSet/>
      <dgm:spPr/>
      <dgm:t>
        <a:bodyPr/>
        <a:lstStyle/>
        <a:p>
          <a:endParaRPr lang="ru-RU"/>
        </a:p>
      </dgm:t>
    </dgm:pt>
    <dgm:pt modelId="{AEDF308F-8B4B-4F1F-8146-6FAF0BECF6A8}" type="pres">
      <dgm:prSet presAssocID="{CFFF3E5C-E5B3-4767-9224-1340D393C8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851E5C-21A4-4BF4-B469-7B8B1B5B5CEF}" type="pres">
      <dgm:prSet presAssocID="{91372D0D-9411-42A2-810F-394B50297A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117B9-7853-4FC6-A844-5FC5818B75F9}" type="pres">
      <dgm:prSet presAssocID="{FACDAFD6-8D4E-409C-AB63-7640C4A86E99}" presName="sibTrans" presStyleCnt="0"/>
      <dgm:spPr/>
    </dgm:pt>
    <dgm:pt modelId="{E6B57D65-405D-4715-B362-78D1A3962802}" type="pres">
      <dgm:prSet presAssocID="{C4C96D57-1348-4C26-959C-7DCD831254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7907D-9AD1-4526-B011-210C1002A41C}" type="pres">
      <dgm:prSet presAssocID="{89B5D4E6-E564-4786-87DA-D66771F024F0}" presName="sibTrans" presStyleCnt="0"/>
      <dgm:spPr/>
    </dgm:pt>
    <dgm:pt modelId="{D8A0B443-0C17-474C-A25E-5958C6E68EB0}" type="pres">
      <dgm:prSet presAssocID="{B1CD4A35-27F9-46C7-BA84-4BF0E3F9A02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F6A69-A69E-4CA1-A93F-9DCD1CCA8B7A}" type="pres">
      <dgm:prSet presAssocID="{2AEA01DB-2898-4270-828E-DB7A1230B4A3}" presName="sibTrans" presStyleCnt="0"/>
      <dgm:spPr/>
    </dgm:pt>
    <dgm:pt modelId="{7B6A4E56-3067-495A-A3F5-161BC184DCA0}" type="pres">
      <dgm:prSet presAssocID="{F125F305-6EE2-4CB4-B5C4-ABD03BAEA7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32A003-1DC7-48D6-81BB-44F70419D327}" type="presOf" srcId="{CFFF3E5C-E5B3-4767-9224-1340D393C874}" destId="{AEDF308F-8B4B-4F1F-8146-6FAF0BECF6A8}" srcOrd="0" destOrd="0" presId="urn:microsoft.com/office/officeart/2005/8/layout/default"/>
    <dgm:cxn modelId="{72268790-91F7-45D8-9980-D986AD5ECEDA}" type="presOf" srcId="{C4C96D57-1348-4C26-959C-7DCD8312545D}" destId="{E6B57D65-405D-4715-B362-78D1A3962802}" srcOrd="0" destOrd="0" presId="urn:microsoft.com/office/officeart/2005/8/layout/default"/>
    <dgm:cxn modelId="{F2BF46A4-D83E-4D04-99F1-C6D581AF3BCA}" srcId="{CFFF3E5C-E5B3-4767-9224-1340D393C874}" destId="{F125F305-6EE2-4CB4-B5C4-ABD03BAEA77F}" srcOrd="3" destOrd="0" parTransId="{E4CBBDE2-6FAD-4A2E-BDC4-A700DCADABDE}" sibTransId="{E5556416-16BB-43B1-A153-6EDA34ACE4FF}"/>
    <dgm:cxn modelId="{A5077876-A9C7-4824-A404-85F7BBFB5C0F}" srcId="{CFFF3E5C-E5B3-4767-9224-1340D393C874}" destId="{91372D0D-9411-42A2-810F-394B50297A8D}" srcOrd="0" destOrd="0" parTransId="{5C64CF61-C863-4B10-876C-F66288CCE8DA}" sibTransId="{FACDAFD6-8D4E-409C-AB63-7640C4A86E99}"/>
    <dgm:cxn modelId="{79C6F1A3-C447-4764-957C-F2BFDC8A5C25}" srcId="{CFFF3E5C-E5B3-4767-9224-1340D393C874}" destId="{C4C96D57-1348-4C26-959C-7DCD8312545D}" srcOrd="1" destOrd="0" parTransId="{78FA94D2-E893-4964-8A1F-2BC3E1FD32C7}" sibTransId="{89B5D4E6-E564-4786-87DA-D66771F024F0}"/>
    <dgm:cxn modelId="{987B02A5-BA90-4E54-AD4D-3420A2A63810}" srcId="{CFFF3E5C-E5B3-4767-9224-1340D393C874}" destId="{B1CD4A35-27F9-46C7-BA84-4BF0E3F9A022}" srcOrd="2" destOrd="0" parTransId="{D1363BD2-D4C1-44CD-AD14-C9698167B271}" sibTransId="{2AEA01DB-2898-4270-828E-DB7A1230B4A3}"/>
    <dgm:cxn modelId="{410F73FF-A668-4A7D-AA27-68BD48129989}" type="presOf" srcId="{B1CD4A35-27F9-46C7-BA84-4BF0E3F9A022}" destId="{D8A0B443-0C17-474C-A25E-5958C6E68EB0}" srcOrd="0" destOrd="0" presId="urn:microsoft.com/office/officeart/2005/8/layout/default"/>
    <dgm:cxn modelId="{DAEABD7D-B932-4AB6-8501-9896DDC3C9BD}" type="presOf" srcId="{F125F305-6EE2-4CB4-B5C4-ABD03BAEA77F}" destId="{7B6A4E56-3067-495A-A3F5-161BC184DCA0}" srcOrd="0" destOrd="0" presId="urn:microsoft.com/office/officeart/2005/8/layout/default"/>
    <dgm:cxn modelId="{A44629F8-E2D4-4BF8-A44A-102313F54771}" type="presOf" srcId="{91372D0D-9411-42A2-810F-394B50297A8D}" destId="{F9851E5C-21A4-4BF4-B469-7B8B1B5B5CEF}" srcOrd="0" destOrd="0" presId="urn:microsoft.com/office/officeart/2005/8/layout/default"/>
    <dgm:cxn modelId="{1D5ADBDE-61D7-44EF-A8FF-0AE9B0F11E84}" type="presParOf" srcId="{AEDF308F-8B4B-4F1F-8146-6FAF0BECF6A8}" destId="{F9851E5C-21A4-4BF4-B469-7B8B1B5B5CEF}" srcOrd="0" destOrd="0" presId="urn:microsoft.com/office/officeart/2005/8/layout/default"/>
    <dgm:cxn modelId="{F0194FDA-9185-4802-B21B-18938274D28E}" type="presParOf" srcId="{AEDF308F-8B4B-4F1F-8146-6FAF0BECF6A8}" destId="{377117B9-7853-4FC6-A844-5FC5818B75F9}" srcOrd="1" destOrd="0" presId="urn:microsoft.com/office/officeart/2005/8/layout/default"/>
    <dgm:cxn modelId="{37017D7A-EE87-4E6B-BFCA-26AE1903F0A0}" type="presParOf" srcId="{AEDF308F-8B4B-4F1F-8146-6FAF0BECF6A8}" destId="{E6B57D65-405D-4715-B362-78D1A3962802}" srcOrd="2" destOrd="0" presId="urn:microsoft.com/office/officeart/2005/8/layout/default"/>
    <dgm:cxn modelId="{55E121CD-F621-4A98-ADB6-2FDA481AF732}" type="presParOf" srcId="{AEDF308F-8B4B-4F1F-8146-6FAF0BECF6A8}" destId="{2DB7907D-9AD1-4526-B011-210C1002A41C}" srcOrd="3" destOrd="0" presId="urn:microsoft.com/office/officeart/2005/8/layout/default"/>
    <dgm:cxn modelId="{EC35E439-4354-4E33-A802-3964AC76D862}" type="presParOf" srcId="{AEDF308F-8B4B-4F1F-8146-6FAF0BECF6A8}" destId="{D8A0B443-0C17-474C-A25E-5958C6E68EB0}" srcOrd="4" destOrd="0" presId="urn:microsoft.com/office/officeart/2005/8/layout/default"/>
    <dgm:cxn modelId="{0526E0D8-FB32-42AF-B74F-3173F2D18935}" type="presParOf" srcId="{AEDF308F-8B4B-4F1F-8146-6FAF0BECF6A8}" destId="{C69F6A69-A69E-4CA1-A93F-9DCD1CCA8B7A}" srcOrd="5" destOrd="0" presId="urn:microsoft.com/office/officeart/2005/8/layout/default"/>
    <dgm:cxn modelId="{FE5371FB-8B3C-49F0-8E70-140C6F99F0C4}" type="presParOf" srcId="{AEDF308F-8B4B-4F1F-8146-6FAF0BECF6A8}" destId="{7B6A4E56-3067-495A-A3F5-161BC184DCA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107D3-C07C-4D16-8294-134B55390485}" type="doc">
      <dgm:prSet loTypeId="urn:microsoft.com/office/officeart/2005/8/layout/cycle4#1" loCatId="matrix" qsTypeId="urn:microsoft.com/office/officeart/2005/8/quickstyle/3d2#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82A645-186F-4C97-B63A-C8AFA769C671}">
      <dgm:prSet phldrT="[Текст]" custT="1"/>
      <dgm:spPr/>
      <dgm:t>
        <a:bodyPr/>
        <a:lstStyle/>
        <a:p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ционно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-кое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0CB431-8486-4E22-94DE-965517AE3C5A}" type="parTrans" cxnId="{020B330D-453B-4A6D-97B4-F559C263CAA7}">
      <dgm:prSet/>
      <dgm:spPr/>
      <dgm:t>
        <a:bodyPr/>
        <a:lstStyle/>
        <a:p>
          <a:endParaRPr lang="ru-RU"/>
        </a:p>
      </dgm:t>
    </dgm:pt>
    <dgm:pt modelId="{A748A5AC-8073-43E8-ADEA-43F2A9E5F26B}" type="sibTrans" cxnId="{020B330D-453B-4A6D-97B4-F559C263CAA7}">
      <dgm:prSet/>
      <dgm:spPr/>
      <dgm:t>
        <a:bodyPr/>
        <a:lstStyle/>
        <a:p>
          <a:endParaRPr lang="ru-RU"/>
        </a:p>
      </dgm:t>
    </dgm:pt>
    <dgm:pt modelId="{09F29E7B-E1AA-4466-B28E-2060E40DE4D9}">
      <dgm:prSet phldrT="[Текст]" custT="1"/>
      <dgm:spPr/>
      <dgm:t>
        <a:bodyPr/>
        <a:lstStyle/>
        <a:p>
          <a:pPr defTabSz="928688">
            <a:tabLst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семей воспитанников, актуальных запросов родителей,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C10BE-109D-4827-9BD3-57A2D96F27D6}" type="parTrans" cxnId="{7D93BD08-9BD0-4ACC-82B1-2538B8088F64}">
      <dgm:prSet/>
      <dgm:spPr/>
      <dgm:t>
        <a:bodyPr/>
        <a:lstStyle/>
        <a:p>
          <a:endParaRPr lang="ru-RU"/>
        </a:p>
      </dgm:t>
    </dgm:pt>
    <dgm:pt modelId="{E9B1B229-46DA-4524-B014-1260151FF66E}" type="sibTrans" cxnId="{7D93BD08-9BD0-4ACC-82B1-2538B8088F64}">
      <dgm:prSet/>
      <dgm:spPr/>
      <dgm:t>
        <a:bodyPr/>
        <a:lstStyle/>
        <a:p>
          <a:endParaRPr lang="ru-RU"/>
        </a:p>
      </dgm:t>
    </dgm:pt>
    <dgm:pt modelId="{0B0CFCB9-5B25-411A-B667-9417B956EC31}">
      <dgm:prSet phldrT="[Текст]" custT="1"/>
      <dgm:spPr/>
      <dgm:t>
        <a:bodyPr/>
        <a:lstStyle/>
        <a:p>
          <a:endParaRPr lang="ru-RU" sz="16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Просвети-</a:t>
          </a:r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тельское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705170-70A9-4F15-966A-F0792D7E87B5}" type="parTrans" cxnId="{6FF47453-81D8-4AA4-9C6E-E93F1040A82E}">
      <dgm:prSet/>
      <dgm:spPr/>
      <dgm:t>
        <a:bodyPr/>
        <a:lstStyle/>
        <a:p>
          <a:endParaRPr lang="ru-RU"/>
        </a:p>
      </dgm:t>
    </dgm:pt>
    <dgm:pt modelId="{1DF1D547-016C-4CB5-9F69-74AF88A86B50}" type="sibTrans" cxnId="{6FF47453-81D8-4AA4-9C6E-E93F1040A82E}">
      <dgm:prSet/>
      <dgm:spPr/>
      <dgm:t>
        <a:bodyPr/>
        <a:lstStyle/>
        <a:p>
          <a:endParaRPr lang="ru-RU"/>
        </a:p>
      </dgm:t>
    </dgm:pt>
    <dgm:pt modelId="{3485980C-6391-4E3B-8AA2-D6E532B358EE}">
      <dgm:prSet phldrT="[Текст]" custT="1"/>
      <dgm:spPr/>
      <dgm:t>
        <a:bodyPr anchor="b"/>
        <a:lstStyle/>
        <a:p>
          <a:r>
            <a:rPr lang="ru-RU" sz="16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Курс «Адаптируемся вместе», совместный досуг «Мы вместе…»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мероприятия по обогащению родителей и педагогов необходимыми знаниями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157B0-2DB1-48FC-8EA5-DC66490226EB}" type="parTrans" cxnId="{E22E8E61-C7E1-494E-A435-54A47E937217}">
      <dgm:prSet/>
      <dgm:spPr/>
      <dgm:t>
        <a:bodyPr/>
        <a:lstStyle/>
        <a:p>
          <a:endParaRPr lang="ru-RU"/>
        </a:p>
      </dgm:t>
    </dgm:pt>
    <dgm:pt modelId="{EA351499-7BBA-4AF6-AC18-32E52A2E4638}" type="sibTrans" cxnId="{E22E8E61-C7E1-494E-A435-54A47E937217}">
      <dgm:prSet/>
      <dgm:spPr/>
      <dgm:t>
        <a:bodyPr/>
        <a:lstStyle/>
        <a:p>
          <a:endParaRPr lang="ru-RU"/>
        </a:p>
      </dgm:t>
    </dgm:pt>
    <dgm:pt modelId="{5293932A-B0C5-4F5C-B6EE-B8871F008CF1}">
      <dgm:prSet phldrT="[Текст]" custT="1"/>
      <dgm:spPr/>
      <dgm:t>
        <a:bodyPr anchor="t"/>
        <a:lstStyle/>
        <a:p>
          <a:endParaRPr lang="ru-RU" sz="1400" b="0" i="0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600" b="1" i="0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</a:t>
          </a:r>
          <a:r>
            <a:rPr lang="ru-RU" sz="1600" b="1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-кое </a:t>
          </a:r>
          <a:r>
            <a:rPr lang="ru-RU" sz="1600" b="1" i="0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endParaRPr lang="ru-RU" sz="16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7FB469-55D9-47F9-8650-31E218E7487D}" type="parTrans" cxnId="{B8011527-FA56-49B8-BF19-348A2B39A350}">
      <dgm:prSet/>
      <dgm:spPr/>
      <dgm:t>
        <a:bodyPr/>
        <a:lstStyle/>
        <a:p>
          <a:endParaRPr lang="ru-RU"/>
        </a:p>
      </dgm:t>
    </dgm:pt>
    <dgm:pt modelId="{3C155C51-B334-445D-A88B-C66602D559E2}" type="sibTrans" cxnId="{B8011527-FA56-49B8-BF19-348A2B39A350}">
      <dgm:prSet/>
      <dgm:spPr/>
      <dgm:t>
        <a:bodyPr/>
        <a:lstStyle/>
        <a:p>
          <a:endParaRPr lang="ru-RU"/>
        </a:p>
      </dgm:t>
    </dgm:pt>
    <dgm:pt modelId="{28B73781-05BC-4E7D-9524-B326B9A0E15D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ционно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-кое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9ACF14-0B90-41C3-85C9-40EF9095C10F}" type="parTrans" cxnId="{CC116C9D-D832-43A2-997D-D551FF645603}">
      <dgm:prSet/>
      <dgm:spPr/>
      <dgm:t>
        <a:bodyPr/>
        <a:lstStyle/>
        <a:p>
          <a:endParaRPr lang="ru-RU"/>
        </a:p>
      </dgm:t>
    </dgm:pt>
    <dgm:pt modelId="{5313A53E-659D-47CB-8AA7-F1F6ECADE56A}" type="sibTrans" cxnId="{CC116C9D-D832-43A2-997D-D551FF645603}">
      <dgm:prSet/>
      <dgm:spPr/>
      <dgm:t>
        <a:bodyPr/>
        <a:lstStyle/>
        <a:p>
          <a:endParaRPr lang="ru-RU"/>
        </a:p>
      </dgm:t>
    </dgm:pt>
    <dgm:pt modelId="{BB7E5E33-D5D8-4D96-ACF8-C1C1F0CC709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и планирование необходимых направлений в работе с семьями воспитанников, подготовка документации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78827-DAB9-4A48-AE1A-9980AE441D09}" type="parTrans" cxnId="{F381E24A-B689-41DA-8E1F-3B7C9A86A50A}">
      <dgm:prSet/>
      <dgm:spPr/>
      <dgm:t>
        <a:bodyPr/>
        <a:lstStyle/>
        <a:p>
          <a:endParaRPr lang="ru-RU"/>
        </a:p>
      </dgm:t>
    </dgm:pt>
    <dgm:pt modelId="{5CFD9A21-1BFC-4786-9101-2C82CF7FD98C}" type="sibTrans" cxnId="{F381E24A-B689-41DA-8E1F-3B7C9A86A50A}">
      <dgm:prSet/>
      <dgm:spPr/>
      <dgm:t>
        <a:bodyPr/>
        <a:lstStyle/>
        <a:p>
          <a:endParaRPr lang="ru-RU"/>
        </a:p>
      </dgm:t>
    </dgm:pt>
    <dgm:pt modelId="{595B1FE7-6166-481A-8A2D-4EDC0820716C}">
      <dgm:prSet phldrT="[Текст]" custT="1"/>
      <dgm:spPr/>
      <dgm:t>
        <a:bodyPr anchor="ctr"/>
        <a:lstStyle/>
        <a:p>
          <a:r>
            <a:rPr lang="ru-RU" sz="16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Курс «Адаптируемся вместе», совместный досуг «Мы вместе…» - совместное практико-ориентированное семейное образование в досуговой деятельности, получение практических навыков</a:t>
          </a:r>
          <a:endParaRPr lang="ru-RU" sz="1600" b="0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40FB1-A265-4279-AF13-74F9691ADE8B}" type="parTrans" cxnId="{D36F514F-1E3B-404E-B280-D4B1BFA77A07}">
      <dgm:prSet/>
      <dgm:spPr/>
      <dgm:t>
        <a:bodyPr/>
        <a:lstStyle/>
        <a:p>
          <a:endParaRPr lang="ru-RU"/>
        </a:p>
      </dgm:t>
    </dgm:pt>
    <dgm:pt modelId="{EB4BA788-5145-49C7-B813-683FF6ADA78D}" type="sibTrans" cxnId="{D36F514F-1E3B-404E-B280-D4B1BFA77A07}">
      <dgm:prSet/>
      <dgm:spPr/>
      <dgm:t>
        <a:bodyPr/>
        <a:lstStyle/>
        <a:p>
          <a:endParaRPr lang="ru-RU"/>
        </a:p>
      </dgm:t>
    </dgm:pt>
    <dgm:pt modelId="{9D9BE13F-597E-41AE-9A08-7FAD81ABB987}">
      <dgm:prSet phldrT="[Текст]" custT="1"/>
      <dgm:spPr/>
      <dgm:t>
        <a:bodyPr/>
        <a:lstStyle/>
        <a:p>
          <a:pPr defTabSz="928688">
            <a:tabLst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 адаптации и социально-эмоционального развития детей,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CDA3B-0C5F-4BBF-B104-094CDE1D10F7}" type="parTrans" cxnId="{B16F2EA8-C325-4A29-839A-EF87154A711B}">
      <dgm:prSet/>
      <dgm:spPr/>
      <dgm:t>
        <a:bodyPr/>
        <a:lstStyle/>
        <a:p>
          <a:endParaRPr lang="ru-RU"/>
        </a:p>
      </dgm:t>
    </dgm:pt>
    <dgm:pt modelId="{EA51C17E-E5BE-439E-9E25-60A1F047DFAF}" type="sibTrans" cxnId="{B16F2EA8-C325-4A29-839A-EF87154A711B}">
      <dgm:prSet/>
      <dgm:spPr/>
      <dgm:t>
        <a:bodyPr/>
        <a:lstStyle/>
        <a:p>
          <a:endParaRPr lang="ru-RU"/>
        </a:p>
      </dgm:t>
    </dgm:pt>
    <dgm:pt modelId="{F41DC3A7-202A-4378-9CA0-7D78C8E5EFAA}">
      <dgm:prSet phldrT="[Текст]" custT="1"/>
      <dgm:spPr/>
      <dgm:t>
        <a:bodyPr/>
        <a:lstStyle/>
        <a:p>
          <a:pPr defTabSz="928688">
            <a:tabLst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компетентности                   педагогов и родителей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ECD21-C9C8-4790-8CB8-F9425A939B25}" type="parTrans" cxnId="{1BB0DDBC-9793-400D-AD87-6F20F584196D}">
      <dgm:prSet/>
      <dgm:spPr/>
      <dgm:t>
        <a:bodyPr/>
        <a:lstStyle/>
        <a:p>
          <a:endParaRPr lang="ru-RU"/>
        </a:p>
      </dgm:t>
    </dgm:pt>
    <dgm:pt modelId="{C26FD509-C7FC-42D3-B41B-DB99CB2DE0E6}" type="sibTrans" cxnId="{1BB0DDBC-9793-400D-AD87-6F20F584196D}">
      <dgm:prSet/>
      <dgm:spPr/>
      <dgm:t>
        <a:bodyPr/>
        <a:lstStyle/>
        <a:p>
          <a:endParaRPr lang="ru-RU"/>
        </a:p>
      </dgm:t>
    </dgm:pt>
    <dgm:pt modelId="{A452BD23-5620-44B4-AAF2-B3D7A92871EE}" type="pres">
      <dgm:prSet presAssocID="{93A107D3-C07C-4D16-8294-134B5539048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0A2359-59EF-40A8-B6C6-43D0E520323A}" type="pres">
      <dgm:prSet presAssocID="{93A107D3-C07C-4D16-8294-134B55390485}" presName="children" presStyleCnt="0"/>
      <dgm:spPr/>
      <dgm:t>
        <a:bodyPr/>
        <a:lstStyle/>
        <a:p>
          <a:endParaRPr lang="ru-RU"/>
        </a:p>
      </dgm:t>
    </dgm:pt>
    <dgm:pt modelId="{0ABFA624-567B-4C19-827F-3F4B61735B10}" type="pres">
      <dgm:prSet presAssocID="{93A107D3-C07C-4D16-8294-134B55390485}" presName="child1group" presStyleCnt="0"/>
      <dgm:spPr/>
      <dgm:t>
        <a:bodyPr/>
        <a:lstStyle/>
        <a:p>
          <a:endParaRPr lang="ru-RU"/>
        </a:p>
      </dgm:t>
    </dgm:pt>
    <dgm:pt modelId="{4EB13C20-F07A-4B0A-848B-DE932338EB99}" type="pres">
      <dgm:prSet presAssocID="{93A107D3-C07C-4D16-8294-134B55390485}" presName="child1" presStyleLbl="bgAcc1" presStyleIdx="0" presStyleCnt="4" custScaleX="182592" custScaleY="165657" custLinFactNeighborX="-10589" custLinFactNeighborY="14688"/>
      <dgm:spPr/>
      <dgm:t>
        <a:bodyPr/>
        <a:lstStyle/>
        <a:p>
          <a:endParaRPr lang="ru-RU"/>
        </a:p>
      </dgm:t>
    </dgm:pt>
    <dgm:pt modelId="{BE79D085-ABAC-49A8-BEFE-10FDB321BAB5}" type="pres">
      <dgm:prSet presAssocID="{93A107D3-C07C-4D16-8294-134B5539048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6D81-03CC-4168-BC2D-CF25D6C4344B}" type="pres">
      <dgm:prSet presAssocID="{93A107D3-C07C-4D16-8294-134B55390485}" presName="child2group" presStyleCnt="0"/>
      <dgm:spPr/>
      <dgm:t>
        <a:bodyPr/>
        <a:lstStyle/>
        <a:p>
          <a:endParaRPr lang="ru-RU"/>
        </a:p>
      </dgm:t>
    </dgm:pt>
    <dgm:pt modelId="{0B978AC2-46C0-418B-AD39-66294EF8C5D1}" type="pres">
      <dgm:prSet presAssocID="{93A107D3-C07C-4D16-8294-134B55390485}" presName="child2" presStyleLbl="bgAcc1" presStyleIdx="1" presStyleCnt="4" custScaleX="163554" custScaleY="139087" custLinFactNeighborX="11708" custLinFactNeighborY="786"/>
      <dgm:spPr/>
      <dgm:t>
        <a:bodyPr/>
        <a:lstStyle/>
        <a:p>
          <a:endParaRPr lang="ru-RU"/>
        </a:p>
      </dgm:t>
    </dgm:pt>
    <dgm:pt modelId="{A97EE468-B07E-4D03-9964-92C8666F6DF0}" type="pres">
      <dgm:prSet presAssocID="{93A107D3-C07C-4D16-8294-134B5539048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EA8F3-9162-42D4-8731-D4550D16B299}" type="pres">
      <dgm:prSet presAssocID="{93A107D3-C07C-4D16-8294-134B55390485}" presName="child3group" presStyleCnt="0"/>
      <dgm:spPr/>
      <dgm:t>
        <a:bodyPr/>
        <a:lstStyle/>
        <a:p>
          <a:endParaRPr lang="ru-RU"/>
        </a:p>
      </dgm:t>
    </dgm:pt>
    <dgm:pt modelId="{0F76087A-C4CC-4CA6-B6A8-E43D51125B0F}" type="pres">
      <dgm:prSet presAssocID="{93A107D3-C07C-4D16-8294-134B55390485}" presName="child3" presStyleLbl="bgAcc1" presStyleIdx="2" presStyleCnt="4" custScaleX="149549" custScaleY="117861" custLinFactNeighborX="19157" custLinFactNeighborY="-8281"/>
      <dgm:spPr/>
      <dgm:t>
        <a:bodyPr/>
        <a:lstStyle/>
        <a:p>
          <a:endParaRPr lang="ru-RU"/>
        </a:p>
      </dgm:t>
    </dgm:pt>
    <dgm:pt modelId="{B031F83F-3C86-49DF-8854-583E4765EBF6}" type="pres">
      <dgm:prSet presAssocID="{93A107D3-C07C-4D16-8294-134B5539048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7F467-D21C-4356-825B-E270419FED91}" type="pres">
      <dgm:prSet presAssocID="{93A107D3-C07C-4D16-8294-134B55390485}" presName="child4group" presStyleCnt="0"/>
      <dgm:spPr/>
      <dgm:t>
        <a:bodyPr/>
        <a:lstStyle/>
        <a:p>
          <a:endParaRPr lang="ru-RU"/>
        </a:p>
      </dgm:t>
    </dgm:pt>
    <dgm:pt modelId="{809FE9EA-3144-432B-A239-F1AD1917FD56}" type="pres">
      <dgm:prSet presAssocID="{93A107D3-C07C-4D16-8294-134B55390485}" presName="child4" presStyleLbl="bgAcc1" presStyleIdx="3" presStyleCnt="4" custScaleX="183264" custScaleY="142467" custLinFactNeighborX="-16665" custLinFactNeighborY="-21466"/>
      <dgm:spPr/>
      <dgm:t>
        <a:bodyPr/>
        <a:lstStyle/>
        <a:p>
          <a:endParaRPr lang="ru-RU"/>
        </a:p>
      </dgm:t>
    </dgm:pt>
    <dgm:pt modelId="{29F083F8-11A7-4DBF-AC2D-390957D084D0}" type="pres">
      <dgm:prSet presAssocID="{93A107D3-C07C-4D16-8294-134B5539048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08BDC-4ED8-4EAF-8C56-21353654EC2D}" type="pres">
      <dgm:prSet presAssocID="{93A107D3-C07C-4D16-8294-134B55390485}" presName="childPlaceholder" presStyleCnt="0"/>
      <dgm:spPr/>
      <dgm:t>
        <a:bodyPr/>
        <a:lstStyle/>
        <a:p>
          <a:endParaRPr lang="ru-RU"/>
        </a:p>
      </dgm:t>
    </dgm:pt>
    <dgm:pt modelId="{20A58A50-F317-4DFF-A071-C8C35759183B}" type="pres">
      <dgm:prSet presAssocID="{93A107D3-C07C-4D16-8294-134B55390485}" presName="circle" presStyleCnt="0"/>
      <dgm:spPr/>
      <dgm:t>
        <a:bodyPr/>
        <a:lstStyle/>
        <a:p>
          <a:endParaRPr lang="ru-RU"/>
        </a:p>
      </dgm:t>
    </dgm:pt>
    <dgm:pt modelId="{F5623AF0-A1A7-49E7-83D3-FE37A54E6F68}" type="pres">
      <dgm:prSet presAssocID="{93A107D3-C07C-4D16-8294-134B55390485}" presName="quadrant1" presStyleLbl="node1" presStyleIdx="0" presStyleCnt="4" custScaleX="95785" custScaleY="84105" custLinFactNeighborX="19127" custLinFactNeighborY="3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7E592-DE1A-4675-9D7A-C51B032172C3}" type="pres">
      <dgm:prSet presAssocID="{93A107D3-C07C-4D16-8294-134B55390485}" presName="quadrant2" presStyleLbl="node1" presStyleIdx="1" presStyleCnt="4" custScaleX="94849" custScaleY="82777" custLinFactNeighborX="11059" custLinFactNeighborY="-3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9CBAA-BDA8-403D-BD7D-4274F2EEE224}" type="pres">
      <dgm:prSet presAssocID="{93A107D3-C07C-4D16-8294-134B55390485}" presName="quadrant3" presStyleLbl="node1" presStyleIdx="2" presStyleCnt="4" custScaleX="95974" custScaleY="84929" custLinFactNeighborX="11621" custLinFactNeighborY="-176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9838A-B00A-4869-AE6A-377D5B3C97BB}" type="pres">
      <dgm:prSet presAssocID="{93A107D3-C07C-4D16-8294-134B55390485}" presName="quadrant4" presStyleLbl="node1" presStyleIdx="3" presStyleCnt="4" custScaleX="94349" custScaleY="82492" custLinFactNeighborX="18635" custLinFactNeighborY="-188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365C0-4687-4A6D-8330-EB345085B1C6}" type="pres">
      <dgm:prSet presAssocID="{93A107D3-C07C-4D16-8294-134B55390485}" presName="quadrantPlaceholder" presStyleCnt="0"/>
      <dgm:spPr/>
      <dgm:t>
        <a:bodyPr/>
        <a:lstStyle/>
        <a:p>
          <a:endParaRPr lang="ru-RU"/>
        </a:p>
      </dgm:t>
    </dgm:pt>
    <dgm:pt modelId="{69ADA676-91C6-4562-9AB3-A8D94C2A591E}" type="pres">
      <dgm:prSet presAssocID="{93A107D3-C07C-4D16-8294-134B55390485}" presName="center1" presStyleLbl="fgShp" presStyleIdx="0" presStyleCnt="2" custLinFactNeighborX="45929" custLinFactNeighborY="-1177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5B2CD9EE-EB0F-49C0-A6B3-D4BC57D93DBE}" type="pres">
      <dgm:prSet presAssocID="{93A107D3-C07C-4D16-8294-134B55390485}" presName="center2" presStyleLbl="fgShp" presStyleIdx="1" presStyleCnt="2" custAng="279026" custLinFactNeighborX="44784" custLinFactNeighborY="-11536"/>
      <dgm:spPr>
        <a:solidFill>
          <a:srgbClr val="FFFF00"/>
        </a:solidFill>
      </dgm:spPr>
      <dgm:t>
        <a:bodyPr/>
        <a:lstStyle/>
        <a:p>
          <a:endParaRPr lang="ru-RU"/>
        </a:p>
      </dgm:t>
    </dgm:pt>
  </dgm:ptLst>
  <dgm:cxnLst>
    <dgm:cxn modelId="{5A7138CC-05EC-4292-9F84-C7DF1333C67D}" type="presOf" srcId="{BB7E5E33-D5D8-4D96-ACF8-C1C1F0CC7094}" destId="{0B978AC2-46C0-418B-AD39-66294EF8C5D1}" srcOrd="0" destOrd="0" presId="urn:microsoft.com/office/officeart/2005/8/layout/cycle4#1"/>
    <dgm:cxn modelId="{C59A4F3D-1B9F-4EE2-B88E-A3D10136AF45}" type="presOf" srcId="{5293932A-B0C5-4F5C-B6EE-B8871F008CF1}" destId="{9069838A-B00A-4869-AE6A-377D5B3C97BB}" srcOrd="0" destOrd="0" presId="urn:microsoft.com/office/officeart/2005/8/layout/cycle4#1"/>
    <dgm:cxn modelId="{9BCFA8D8-58B4-4A75-8CCA-6771D366170C}" type="presOf" srcId="{F41DC3A7-202A-4378-9CA0-7D78C8E5EFAA}" destId="{4EB13C20-F07A-4B0A-848B-DE932338EB99}" srcOrd="0" destOrd="2" presId="urn:microsoft.com/office/officeart/2005/8/layout/cycle4#1"/>
    <dgm:cxn modelId="{020B330D-453B-4A6D-97B4-F559C263CAA7}" srcId="{93A107D3-C07C-4D16-8294-134B55390485}" destId="{0E82A645-186F-4C97-B63A-C8AFA769C671}" srcOrd="0" destOrd="0" parTransId="{CC0CB431-8486-4E22-94DE-965517AE3C5A}" sibTransId="{A748A5AC-8073-43E8-ADEA-43F2A9E5F26B}"/>
    <dgm:cxn modelId="{D36F514F-1E3B-404E-B280-D4B1BFA77A07}" srcId="{5293932A-B0C5-4F5C-B6EE-B8871F008CF1}" destId="{595B1FE7-6166-481A-8A2D-4EDC0820716C}" srcOrd="0" destOrd="0" parTransId="{D0140FB1-A265-4279-AF13-74F9691ADE8B}" sibTransId="{EB4BA788-5145-49C7-B813-683FF6ADA78D}"/>
    <dgm:cxn modelId="{5ED1002D-D765-48E5-832B-B7B2700DF5EF}" type="presOf" srcId="{0E82A645-186F-4C97-B63A-C8AFA769C671}" destId="{F5623AF0-A1A7-49E7-83D3-FE37A54E6F68}" srcOrd="0" destOrd="0" presId="urn:microsoft.com/office/officeart/2005/8/layout/cycle4#1"/>
    <dgm:cxn modelId="{0B83F29B-40E1-4791-A9F2-E690D5E227BB}" type="presOf" srcId="{28B73781-05BC-4E7D-9524-B326B9A0E15D}" destId="{7B77E592-DE1A-4675-9D7A-C51B032172C3}" srcOrd="0" destOrd="0" presId="urn:microsoft.com/office/officeart/2005/8/layout/cycle4#1"/>
    <dgm:cxn modelId="{7CD4646A-5DC5-4BD5-BC48-B6EE3E0BD190}" type="presOf" srcId="{3485980C-6391-4E3B-8AA2-D6E532B358EE}" destId="{0F76087A-C4CC-4CA6-B6A8-E43D51125B0F}" srcOrd="0" destOrd="0" presId="urn:microsoft.com/office/officeart/2005/8/layout/cycle4#1"/>
    <dgm:cxn modelId="{6FF47453-81D8-4AA4-9C6E-E93F1040A82E}" srcId="{93A107D3-C07C-4D16-8294-134B55390485}" destId="{0B0CFCB9-5B25-411A-B667-9417B956EC31}" srcOrd="2" destOrd="0" parTransId="{F1705170-70A9-4F15-966A-F0792D7E87B5}" sibTransId="{1DF1D547-016C-4CB5-9F69-74AF88A86B50}"/>
    <dgm:cxn modelId="{6185C014-A58F-4407-AF9C-C6E7154DCFEA}" type="presOf" srcId="{595B1FE7-6166-481A-8A2D-4EDC0820716C}" destId="{809FE9EA-3144-432B-A239-F1AD1917FD56}" srcOrd="0" destOrd="0" presId="urn:microsoft.com/office/officeart/2005/8/layout/cycle4#1"/>
    <dgm:cxn modelId="{C3F57352-796D-43CE-9103-75359EFE81C6}" type="presOf" srcId="{3485980C-6391-4E3B-8AA2-D6E532B358EE}" destId="{B031F83F-3C86-49DF-8854-583E4765EBF6}" srcOrd="1" destOrd="0" presId="urn:microsoft.com/office/officeart/2005/8/layout/cycle4#1"/>
    <dgm:cxn modelId="{DE295E69-85EC-4B19-9011-C6725FC15991}" type="presOf" srcId="{9D9BE13F-597E-41AE-9A08-7FAD81ABB987}" destId="{4EB13C20-F07A-4B0A-848B-DE932338EB99}" srcOrd="0" destOrd="1" presId="urn:microsoft.com/office/officeart/2005/8/layout/cycle4#1"/>
    <dgm:cxn modelId="{B16F2EA8-C325-4A29-839A-EF87154A711B}" srcId="{0E82A645-186F-4C97-B63A-C8AFA769C671}" destId="{9D9BE13F-597E-41AE-9A08-7FAD81ABB987}" srcOrd="1" destOrd="0" parTransId="{D76CDA3B-0C5F-4BBF-B104-094CDE1D10F7}" sibTransId="{EA51C17E-E5BE-439E-9E25-60A1F047DFAF}"/>
    <dgm:cxn modelId="{8499ACDA-897A-4EBF-99DF-DE40DE4B7D38}" type="presOf" srcId="{9D9BE13F-597E-41AE-9A08-7FAD81ABB987}" destId="{BE79D085-ABAC-49A8-BEFE-10FDB321BAB5}" srcOrd="1" destOrd="1" presId="urn:microsoft.com/office/officeart/2005/8/layout/cycle4#1"/>
    <dgm:cxn modelId="{F890619B-09E1-4359-8589-8F4AD44D2885}" type="presOf" srcId="{F41DC3A7-202A-4378-9CA0-7D78C8E5EFAA}" destId="{BE79D085-ABAC-49A8-BEFE-10FDB321BAB5}" srcOrd="1" destOrd="2" presId="urn:microsoft.com/office/officeart/2005/8/layout/cycle4#1"/>
    <dgm:cxn modelId="{B8011527-FA56-49B8-BF19-348A2B39A350}" srcId="{93A107D3-C07C-4D16-8294-134B55390485}" destId="{5293932A-B0C5-4F5C-B6EE-B8871F008CF1}" srcOrd="3" destOrd="0" parTransId="{8B7FB469-55D9-47F9-8650-31E218E7487D}" sibTransId="{3C155C51-B334-445D-A88B-C66602D559E2}"/>
    <dgm:cxn modelId="{4024166D-B216-4D7A-9ECB-D2E7A6758801}" type="presOf" srcId="{09F29E7B-E1AA-4466-B28E-2060E40DE4D9}" destId="{4EB13C20-F07A-4B0A-848B-DE932338EB99}" srcOrd="0" destOrd="0" presId="urn:microsoft.com/office/officeart/2005/8/layout/cycle4#1"/>
    <dgm:cxn modelId="{190B9837-977B-48F8-A1BA-1375A0E92897}" type="presOf" srcId="{09F29E7B-E1AA-4466-B28E-2060E40DE4D9}" destId="{BE79D085-ABAC-49A8-BEFE-10FDB321BAB5}" srcOrd="1" destOrd="0" presId="urn:microsoft.com/office/officeart/2005/8/layout/cycle4#1"/>
    <dgm:cxn modelId="{AD951CE0-C3AE-49F5-9AF9-F60FF5B0766D}" type="presOf" srcId="{595B1FE7-6166-481A-8A2D-4EDC0820716C}" destId="{29F083F8-11A7-4DBF-AC2D-390957D084D0}" srcOrd="1" destOrd="0" presId="urn:microsoft.com/office/officeart/2005/8/layout/cycle4#1"/>
    <dgm:cxn modelId="{F381E24A-B689-41DA-8E1F-3B7C9A86A50A}" srcId="{28B73781-05BC-4E7D-9524-B326B9A0E15D}" destId="{BB7E5E33-D5D8-4D96-ACF8-C1C1F0CC7094}" srcOrd="0" destOrd="0" parTransId="{6F878827-DAB9-4A48-AE1A-9980AE441D09}" sibTransId="{5CFD9A21-1BFC-4786-9101-2C82CF7FD98C}"/>
    <dgm:cxn modelId="{11581BCF-2DA7-47A2-BA54-1E5377DB70DC}" type="presOf" srcId="{BB7E5E33-D5D8-4D96-ACF8-C1C1F0CC7094}" destId="{A97EE468-B07E-4D03-9964-92C8666F6DF0}" srcOrd="1" destOrd="0" presId="urn:microsoft.com/office/officeart/2005/8/layout/cycle4#1"/>
    <dgm:cxn modelId="{7D93BD08-9BD0-4ACC-82B1-2538B8088F64}" srcId="{0E82A645-186F-4C97-B63A-C8AFA769C671}" destId="{09F29E7B-E1AA-4466-B28E-2060E40DE4D9}" srcOrd="0" destOrd="0" parTransId="{EE7C10BE-109D-4827-9BD3-57A2D96F27D6}" sibTransId="{E9B1B229-46DA-4524-B014-1260151FF66E}"/>
    <dgm:cxn modelId="{BD8CC488-427F-42A8-8A24-60B8C5687EBE}" type="presOf" srcId="{93A107D3-C07C-4D16-8294-134B55390485}" destId="{A452BD23-5620-44B4-AAF2-B3D7A92871EE}" srcOrd="0" destOrd="0" presId="urn:microsoft.com/office/officeart/2005/8/layout/cycle4#1"/>
    <dgm:cxn modelId="{E22E8E61-C7E1-494E-A435-54A47E937217}" srcId="{0B0CFCB9-5B25-411A-B667-9417B956EC31}" destId="{3485980C-6391-4E3B-8AA2-D6E532B358EE}" srcOrd="0" destOrd="0" parTransId="{22B157B0-2DB1-48FC-8EA5-DC66490226EB}" sibTransId="{EA351499-7BBA-4AF6-AC18-32E52A2E4638}"/>
    <dgm:cxn modelId="{01918024-ABC9-4B3A-9C32-A47B5EA7D459}" type="presOf" srcId="{0B0CFCB9-5B25-411A-B667-9417B956EC31}" destId="{BD39CBAA-BDA8-403D-BD7D-4274F2EEE224}" srcOrd="0" destOrd="0" presId="urn:microsoft.com/office/officeart/2005/8/layout/cycle4#1"/>
    <dgm:cxn modelId="{CC116C9D-D832-43A2-997D-D551FF645603}" srcId="{93A107D3-C07C-4D16-8294-134B55390485}" destId="{28B73781-05BC-4E7D-9524-B326B9A0E15D}" srcOrd="1" destOrd="0" parTransId="{BA9ACF14-0B90-41C3-85C9-40EF9095C10F}" sibTransId="{5313A53E-659D-47CB-8AA7-F1F6ECADE56A}"/>
    <dgm:cxn modelId="{1BB0DDBC-9793-400D-AD87-6F20F584196D}" srcId="{0E82A645-186F-4C97-B63A-C8AFA769C671}" destId="{F41DC3A7-202A-4378-9CA0-7D78C8E5EFAA}" srcOrd="2" destOrd="0" parTransId="{CFBECD21-C9C8-4790-8CB8-F9425A939B25}" sibTransId="{C26FD509-C7FC-42D3-B41B-DB99CB2DE0E6}"/>
    <dgm:cxn modelId="{D29C13E7-B20E-4D8C-B53B-A28E3AF7D3C0}" type="presParOf" srcId="{A452BD23-5620-44B4-AAF2-B3D7A92871EE}" destId="{220A2359-59EF-40A8-B6C6-43D0E520323A}" srcOrd="0" destOrd="0" presId="urn:microsoft.com/office/officeart/2005/8/layout/cycle4#1"/>
    <dgm:cxn modelId="{7F15C4DF-C48D-4FA6-B317-A1D7F6717D35}" type="presParOf" srcId="{220A2359-59EF-40A8-B6C6-43D0E520323A}" destId="{0ABFA624-567B-4C19-827F-3F4B61735B10}" srcOrd="0" destOrd="0" presId="urn:microsoft.com/office/officeart/2005/8/layout/cycle4#1"/>
    <dgm:cxn modelId="{BC059B38-678F-49BD-A72A-8B67F097CAEF}" type="presParOf" srcId="{0ABFA624-567B-4C19-827F-3F4B61735B10}" destId="{4EB13C20-F07A-4B0A-848B-DE932338EB99}" srcOrd="0" destOrd="0" presId="urn:microsoft.com/office/officeart/2005/8/layout/cycle4#1"/>
    <dgm:cxn modelId="{0402AB5F-5017-48F3-BD23-AB7A95D672FB}" type="presParOf" srcId="{0ABFA624-567B-4C19-827F-3F4B61735B10}" destId="{BE79D085-ABAC-49A8-BEFE-10FDB321BAB5}" srcOrd="1" destOrd="0" presId="urn:microsoft.com/office/officeart/2005/8/layout/cycle4#1"/>
    <dgm:cxn modelId="{825AA82D-15B6-43A5-B666-D140BE347574}" type="presParOf" srcId="{220A2359-59EF-40A8-B6C6-43D0E520323A}" destId="{C0766D81-03CC-4168-BC2D-CF25D6C4344B}" srcOrd="1" destOrd="0" presId="urn:microsoft.com/office/officeart/2005/8/layout/cycle4#1"/>
    <dgm:cxn modelId="{55588BF3-A945-47A0-9B68-87202DFDC5C0}" type="presParOf" srcId="{C0766D81-03CC-4168-BC2D-CF25D6C4344B}" destId="{0B978AC2-46C0-418B-AD39-66294EF8C5D1}" srcOrd="0" destOrd="0" presId="urn:microsoft.com/office/officeart/2005/8/layout/cycle4#1"/>
    <dgm:cxn modelId="{270FEED1-C00F-4431-863F-548323CAEBAC}" type="presParOf" srcId="{C0766D81-03CC-4168-BC2D-CF25D6C4344B}" destId="{A97EE468-B07E-4D03-9964-92C8666F6DF0}" srcOrd="1" destOrd="0" presId="urn:microsoft.com/office/officeart/2005/8/layout/cycle4#1"/>
    <dgm:cxn modelId="{CBFE7D23-FAF0-4404-8096-D3A70FA74E3B}" type="presParOf" srcId="{220A2359-59EF-40A8-B6C6-43D0E520323A}" destId="{272EA8F3-9162-42D4-8731-D4550D16B299}" srcOrd="2" destOrd="0" presId="urn:microsoft.com/office/officeart/2005/8/layout/cycle4#1"/>
    <dgm:cxn modelId="{4A024C14-A18E-4303-B352-2CEA1E88C91B}" type="presParOf" srcId="{272EA8F3-9162-42D4-8731-D4550D16B299}" destId="{0F76087A-C4CC-4CA6-B6A8-E43D51125B0F}" srcOrd="0" destOrd="0" presId="urn:microsoft.com/office/officeart/2005/8/layout/cycle4#1"/>
    <dgm:cxn modelId="{E5780CB0-B267-41DF-A24E-47D0BB55DA79}" type="presParOf" srcId="{272EA8F3-9162-42D4-8731-D4550D16B299}" destId="{B031F83F-3C86-49DF-8854-583E4765EBF6}" srcOrd="1" destOrd="0" presId="urn:microsoft.com/office/officeart/2005/8/layout/cycle4#1"/>
    <dgm:cxn modelId="{7892D5C2-F43B-4660-8E9E-A239F5BA1ED0}" type="presParOf" srcId="{220A2359-59EF-40A8-B6C6-43D0E520323A}" destId="{E8F7F467-D21C-4356-825B-E270419FED91}" srcOrd="3" destOrd="0" presId="urn:microsoft.com/office/officeart/2005/8/layout/cycle4#1"/>
    <dgm:cxn modelId="{58732A8F-11B0-4849-8F1D-554D7760C180}" type="presParOf" srcId="{E8F7F467-D21C-4356-825B-E270419FED91}" destId="{809FE9EA-3144-432B-A239-F1AD1917FD56}" srcOrd="0" destOrd="0" presId="urn:microsoft.com/office/officeart/2005/8/layout/cycle4#1"/>
    <dgm:cxn modelId="{B09FF4E2-9672-440A-A71B-51F9F1541389}" type="presParOf" srcId="{E8F7F467-D21C-4356-825B-E270419FED91}" destId="{29F083F8-11A7-4DBF-AC2D-390957D084D0}" srcOrd="1" destOrd="0" presId="urn:microsoft.com/office/officeart/2005/8/layout/cycle4#1"/>
    <dgm:cxn modelId="{829BC5D6-7EC1-4716-8DA4-AE02C82E4720}" type="presParOf" srcId="{220A2359-59EF-40A8-B6C6-43D0E520323A}" destId="{31D08BDC-4ED8-4EAF-8C56-21353654EC2D}" srcOrd="4" destOrd="0" presId="urn:microsoft.com/office/officeart/2005/8/layout/cycle4#1"/>
    <dgm:cxn modelId="{6611E2C7-753F-4119-B2A4-6B66EA416140}" type="presParOf" srcId="{A452BD23-5620-44B4-AAF2-B3D7A92871EE}" destId="{20A58A50-F317-4DFF-A071-C8C35759183B}" srcOrd="1" destOrd="0" presId="urn:microsoft.com/office/officeart/2005/8/layout/cycle4#1"/>
    <dgm:cxn modelId="{250DB4EB-69D2-4E21-BE04-7B92B606C900}" type="presParOf" srcId="{20A58A50-F317-4DFF-A071-C8C35759183B}" destId="{F5623AF0-A1A7-49E7-83D3-FE37A54E6F68}" srcOrd="0" destOrd="0" presId="urn:microsoft.com/office/officeart/2005/8/layout/cycle4#1"/>
    <dgm:cxn modelId="{A7B8DDCE-523C-4FA5-A0B4-2F2E263FF07F}" type="presParOf" srcId="{20A58A50-F317-4DFF-A071-C8C35759183B}" destId="{7B77E592-DE1A-4675-9D7A-C51B032172C3}" srcOrd="1" destOrd="0" presId="urn:microsoft.com/office/officeart/2005/8/layout/cycle4#1"/>
    <dgm:cxn modelId="{56737F8E-8CE9-4DDC-860E-39D416E10F05}" type="presParOf" srcId="{20A58A50-F317-4DFF-A071-C8C35759183B}" destId="{BD39CBAA-BDA8-403D-BD7D-4274F2EEE224}" srcOrd="2" destOrd="0" presId="urn:microsoft.com/office/officeart/2005/8/layout/cycle4#1"/>
    <dgm:cxn modelId="{402DB888-768D-4B36-9A05-77C5607B80A3}" type="presParOf" srcId="{20A58A50-F317-4DFF-A071-C8C35759183B}" destId="{9069838A-B00A-4869-AE6A-377D5B3C97BB}" srcOrd="3" destOrd="0" presId="urn:microsoft.com/office/officeart/2005/8/layout/cycle4#1"/>
    <dgm:cxn modelId="{ACE2ACDC-95AD-4DA5-AA95-B3B94D603908}" type="presParOf" srcId="{20A58A50-F317-4DFF-A071-C8C35759183B}" destId="{DB7365C0-4687-4A6D-8330-EB345085B1C6}" srcOrd="4" destOrd="0" presId="urn:microsoft.com/office/officeart/2005/8/layout/cycle4#1"/>
    <dgm:cxn modelId="{A71FDE62-3FEE-463B-8BBB-B22BE80141B1}" type="presParOf" srcId="{A452BD23-5620-44B4-AAF2-B3D7A92871EE}" destId="{69ADA676-91C6-4562-9AB3-A8D94C2A591E}" srcOrd="2" destOrd="0" presId="urn:microsoft.com/office/officeart/2005/8/layout/cycle4#1"/>
    <dgm:cxn modelId="{DEECEDE0-AE48-4BCB-89B3-7B9C0B82F036}" type="presParOf" srcId="{A452BD23-5620-44B4-AAF2-B3D7A92871EE}" destId="{5B2CD9EE-EB0F-49C0-A6B3-D4BC57D93DB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B4E31B-224C-4B20-A3DE-A3D5702E7B0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99E05D3-8AA7-4074-8B0C-AE4A5857BD5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 мониторинг развития воспитанников группы раннего возраста, адаптированности и эмоционального благополучия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BB8B9-BD64-441D-B582-76C29D16FB30}" type="parTrans" cxnId="{34A5014D-4172-4842-9F77-CDCA00EA9A7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8142BC-43D0-4928-8BCB-ABAA94F5DD20}" type="sibTrans" cxnId="{34A5014D-4172-4842-9F77-CDCA00EA9A78}">
      <dgm:prSet custT="1"/>
      <dgm:spPr/>
      <dgm:t>
        <a:bodyPr/>
        <a:lstStyle/>
        <a:p>
          <a:endParaRPr lang="ru-RU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B6381-0041-4A08-841C-BFB750131DA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2- диагностика родителей, внутрисемейных отношений, стилей воспитания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47CA0-2A2A-4ADB-9EA8-EBE7290B7E0D}" type="parTrans" cxnId="{9AE1DD1D-22BE-4AF7-BCD4-61E25176B23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C162F-888D-407F-A25F-243BC4F09704}" type="sibTrans" cxnId="{9AE1DD1D-22BE-4AF7-BCD4-61E25176B23C}">
      <dgm:prSet custT="1"/>
      <dgm:spPr/>
      <dgm:t>
        <a:bodyPr/>
        <a:lstStyle/>
        <a:p>
          <a:endParaRPr lang="ru-RU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C8C64-EA38-4392-B739-A91CC72B9FD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3-диагностика профессиональной компетентности педагогов, в том числе  в социально-эмоциональном развитии детей раннего возраста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38409-94BE-4F6E-98C6-E17251751CF2}" type="parTrans" cxnId="{B2271AB2-087F-4FB2-B5DF-7136AEB6060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855B2-4D5A-4CC0-8D0C-FD40C1E3901D}" type="sibTrans" cxnId="{B2271AB2-087F-4FB2-B5DF-7136AEB6060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06FB5-83A7-4711-83FA-F18B4505EAD8}" type="pres">
      <dgm:prSet presAssocID="{15B4E31B-224C-4B20-A3DE-A3D5702E7B0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6CAA0-B290-4ADA-9735-C00EE1F66460}" type="pres">
      <dgm:prSet presAssocID="{15B4E31B-224C-4B20-A3DE-A3D5702E7B09}" presName="dummyMaxCanvas" presStyleCnt="0">
        <dgm:presLayoutVars/>
      </dgm:prSet>
      <dgm:spPr/>
    </dgm:pt>
    <dgm:pt modelId="{967575B1-133F-4787-996F-BF57EB01644C}" type="pres">
      <dgm:prSet presAssocID="{15B4E31B-224C-4B20-A3DE-A3D5702E7B09}" presName="ThreeNodes_1" presStyleLbl="node1" presStyleIdx="0" presStyleCnt="3" custScaleX="106319" custLinFactNeighborX="2959" custLinFactNeighborY="-12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A3ECD-7DB3-44AF-A2E4-8A13CB8B5BED}" type="pres">
      <dgm:prSet presAssocID="{15B4E31B-224C-4B20-A3DE-A3D5702E7B09}" presName="ThreeNodes_2" presStyleLbl="node1" presStyleIdx="1" presStyleCnt="3" custScaleX="106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EC01B-3DCA-4E6E-ACE2-9E61FB28A1ED}" type="pres">
      <dgm:prSet presAssocID="{15B4E31B-224C-4B20-A3DE-A3D5702E7B09}" presName="ThreeNodes_3" presStyleLbl="node1" presStyleIdx="2" presStyleCnt="3" custScaleX="115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007FE-BCCF-4294-8430-86E009C6024D}" type="pres">
      <dgm:prSet presAssocID="{15B4E31B-224C-4B20-A3DE-A3D5702E7B0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14F17-9226-4501-A01D-2F42AF1C4CFD}" type="pres">
      <dgm:prSet presAssocID="{15B4E31B-224C-4B20-A3DE-A3D5702E7B0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192AA-E99E-4815-9610-29AA8A53C074}" type="pres">
      <dgm:prSet presAssocID="{15B4E31B-224C-4B20-A3DE-A3D5702E7B0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D4E5B-1374-41AE-BA68-827AF08A5443}" type="pres">
      <dgm:prSet presAssocID="{15B4E31B-224C-4B20-A3DE-A3D5702E7B0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84BC4-0A85-4302-ACB1-389CDF07A820}" type="pres">
      <dgm:prSet presAssocID="{15B4E31B-224C-4B20-A3DE-A3D5702E7B0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C4C334-D4C9-493B-A12B-BA89E87C201A}" type="presOf" srcId="{9ADB6381-0041-4A08-841C-BFB750131DA3}" destId="{B90D4E5B-1374-41AE-BA68-827AF08A5443}" srcOrd="1" destOrd="0" presId="urn:microsoft.com/office/officeart/2005/8/layout/vProcess5"/>
    <dgm:cxn modelId="{9C48762C-383D-45D0-8B32-FAD111799845}" type="presOf" srcId="{999E05D3-8AA7-4074-8B0C-AE4A5857BD53}" destId="{5FF192AA-E99E-4815-9610-29AA8A53C074}" srcOrd="1" destOrd="0" presId="urn:microsoft.com/office/officeart/2005/8/layout/vProcess5"/>
    <dgm:cxn modelId="{6391DC93-1E25-4759-B549-564DF0FE7070}" type="presOf" srcId="{E93C8C64-EA38-4392-B739-A91CC72B9FD8}" destId="{E2BEC01B-3DCA-4E6E-ACE2-9E61FB28A1ED}" srcOrd="0" destOrd="0" presId="urn:microsoft.com/office/officeart/2005/8/layout/vProcess5"/>
    <dgm:cxn modelId="{34A5014D-4172-4842-9F77-CDCA00EA9A78}" srcId="{15B4E31B-224C-4B20-A3DE-A3D5702E7B09}" destId="{999E05D3-8AA7-4074-8B0C-AE4A5857BD53}" srcOrd="0" destOrd="0" parTransId="{2ECBB8B9-BD64-441D-B582-76C29D16FB30}" sibTransId="{6C8142BC-43D0-4928-8BCB-ABAA94F5DD20}"/>
    <dgm:cxn modelId="{B2271AB2-087F-4FB2-B5DF-7136AEB6060F}" srcId="{15B4E31B-224C-4B20-A3DE-A3D5702E7B09}" destId="{E93C8C64-EA38-4392-B739-A91CC72B9FD8}" srcOrd="2" destOrd="0" parTransId="{A1538409-94BE-4F6E-98C6-E17251751CF2}" sibTransId="{D28855B2-4D5A-4CC0-8D0C-FD40C1E3901D}"/>
    <dgm:cxn modelId="{D97BA079-08C6-444F-8FAF-779D77B38BD7}" type="presOf" srcId="{9ADB6381-0041-4A08-841C-BFB750131DA3}" destId="{8F2A3ECD-7DB3-44AF-A2E4-8A13CB8B5BED}" srcOrd="0" destOrd="0" presId="urn:microsoft.com/office/officeart/2005/8/layout/vProcess5"/>
    <dgm:cxn modelId="{A14E63D2-EEE9-4007-819A-62240E4A2D96}" type="presOf" srcId="{999E05D3-8AA7-4074-8B0C-AE4A5857BD53}" destId="{967575B1-133F-4787-996F-BF57EB01644C}" srcOrd="0" destOrd="0" presId="urn:microsoft.com/office/officeart/2005/8/layout/vProcess5"/>
    <dgm:cxn modelId="{68E9EA07-B03D-4DC7-92D2-28868FCCEE93}" type="presOf" srcId="{6C8142BC-43D0-4928-8BCB-ABAA94F5DD20}" destId="{6C2007FE-BCCF-4294-8430-86E009C6024D}" srcOrd="0" destOrd="0" presId="urn:microsoft.com/office/officeart/2005/8/layout/vProcess5"/>
    <dgm:cxn modelId="{BD04C341-C88F-48EC-97B3-CA99E6C7D735}" type="presOf" srcId="{E93C8C64-EA38-4392-B739-A91CC72B9FD8}" destId="{33084BC4-0A85-4302-ACB1-389CDF07A820}" srcOrd="1" destOrd="0" presId="urn:microsoft.com/office/officeart/2005/8/layout/vProcess5"/>
    <dgm:cxn modelId="{9AE1DD1D-22BE-4AF7-BCD4-61E25176B23C}" srcId="{15B4E31B-224C-4B20-A3DE-A3D5702E7B09}" destId="{9ADB6381-0041-4A08-841C-BFB750131DA3}" srcOrd="1" destOrd="0" parTransId="{E8147CA0-2A2A-4ADB-9EA8-EBE7290B7E0D}" sibTransId="{F1CC162F-888D-407F-A25F-243BC4F09704}"/>
    <dgm:cxn modelId="{EE6C1601-0B38-4F88-9550-6118ABB7414E}" type="presOf" srcId="{F1CC162F-888D-407F-A25F-243BC4F09704}" destId="{99B14F17-9226-4501-A01D-2F42AF1C4CFD}" srcOrd="0" destOrd="0" presId="urn:microsoft.com/office/officeart/2005/8/layout/vProcess5"/>
    <dgm:cxn modelId="{782B7444-759D-46EF-B2B0-A7FA3199886D}" type="presOf" srcId="{15B4E31B-224C-4B20-A3DE-A3D5702E7B09}" destId="{0E106FB5-83A7-4711-83FA-F18B4505EAD8}" srcOrd="0" destOrd="0" presId="urn:microsoft.com/office/officeart/2005/8/layout/vProcess5"/>
    <dgm:cxn modelId="{FB05970A-5D46-481B-8C15-5E2830C64A9E}" type="presParOf" srcId="{0E106FB5-83A7-4711-83FA-F18B4505EAD8}" destId="{8C96CAA0-B290-4ADA-9735-C00EE1F66460}" srcOrd="0" destOrd="0" presId="urn:microsoft.com/office/officeart/2005/8/layout/vProcess5"/>
    <dgm:cxn modelId="{01C9ADB2-8E7E-4EF0-86C1-3483DAD0010E}" type="presParOf" srcId="{0E106FB5-83A7-4711-83FA-F18B4505EAD8}" destId="{967575B1-133F-4787-996F-BF57EB01644C}" srcOrd="1" destOrd="0" presId="urn:microsoft.com/office/officeart/2005/8/layout/vProcess5"/>
    <dgm:cxn modelId="{3FB19E98-D814-45B0-923D-B1EAB1036E3D}" type="presParOf" srcId="{0E106FB5-83A7-4711-83FA-F18B4505EAD8}" destId="{8F2A3ECD-7DB3-44AF-A2E4-8A13CB8B5BED}" srcOrd="2" destOrd="0" presId="urn:microsoft.com/office/officeart/2005/8/layout/vProcess5"/>
    <dgm:cxn modelId="{46DB0405-1246-4744-8329-4DE7821A0697}" type="presParOf" srcId="{0E106FB5-83A7-4711-83FA-F18B4505EAD8}" destId="{E2BEC01B-3DCA-4E6E-ACE2-9E61FB28A1ED}" srcOrd="3" destOrd="0" presId="urn:microsoft.com/office/officeart/2005/8/layout/vProcess5"/>
    <dgm:cxn modelId="{0FF7DBD2-B3E0-4AF7-AF49-29409FC38AA7}" type="presParOf" srcId="{0E106FB5-83A7-4711-83FA-F18B4505EAD8}" destId="{6C2007FE-BCCF-4294-8430-86E009C6024D}" srcOrd="4" destOrd="0" presId="urn:microsoft.com/office/officeart/2005/8/layout/vProcess5"/>
    <dgm:cxn modelId="{9C4736FA-863D-4DEB-AE0B-9FF3D2E7C675}" type="presParOf" srcId="{0E106FB5-83A7-4711-83FA-F18B4505EAD8}" destId="{99B14F17-9226-4501-A01D-2F42AF1C4CFD}" srcOrd="5" destOrd="0" presId="urn:microsoft.com/office/officeart/2005/8/layout/vProcess5"/>
    <dgm:cxn modelId="{A111EC49-C64D-414A-894E-F7ED6C13327B}" type="presParOf" srcId="{0E106FB5-83A7-4711-83FA-F18B4505EAD8}" destId="{5FF192AA-E99E-4815-9610-29AA8A53C074}" srcOrd="6" destOrd="0" presId="urn:microsoft.com/office/officeart/2005/8/layout/vProcess5"/>
    <dgm:cxn modelId="{33385AE7-9AC0-400E-9658-39F30FFFBDB3}" type="presParOf" srcId="{0E106FB5-83A7-4711-83FA-F18B4505EAD8}" destId="{B90D4E5B-1374-41AE-BA68-827AF08A5443}" srcOrd="7" destOrd="0" presId="urn:microsoft.com/office/officeart/2005/8/layout/vProcess5"/>
    <dgm:cxn modelId="{E2CA6E31-9275-4111-AB83-2F2574FC91BE}" type="presParOf" srcId="{0E106FB5-83A7-4711-83FA-F18B4505EAD8}" destId="{33084BC4-0A85-4302-ACB1-389CDF07A82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4E31B-224C-4B20-A3DE-A3D5702E7B0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99E05D3-8AA7-4074-8B0C-AE4A5857BD5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 Описание модели, этапы внедрения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BB8B9-BD64-441D-B582-76C29D16FB30}" type="parTrans" cxnId="{34A5014D-4172-4842-9F77-CDCA00EA9A78}">
      <dgm:prSet/>
      <dgm:spPr/>
      <dgm:t>
        <a:bodyPr/>
        <a:lstStyle/>
        <a:p>
          <a:endParaRPr lang="ru-RU"/>
        </a:p>
      </dgm:t>
    </dgm:pt>
    <dgm:pt modelId="{6C8142BC-43D0-4928-8BCB-ABAA94F5DD20}" type="sibTrans" cxnId="{34A5014D-4172-4842-9F77-CDCA00EA9A78}">
      <dgm:prSet/>
      <dgm:spPr/>
      <dgm:t>
        <a:bodyPr/>
        <a:lstStyle/>
        <a:p>
          <a:endParaRPr lang="ru-RU"/>
        </a:p>
      </dgm:t>
    </dgm:pt>
    <dgm:pt modelId="{9ADB6381-0041-4A08-841C-BFB750131DA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2- Рекомендации к проведению совместных мероприятий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47CA0-2A2A-4ADB-9EA8-EBE7290B7E0D}" type="parTrans" cxnId="{9AE1DD1D-22BE-4AF7-BCD4-61E25176B23C}">
      <dgm:prSet/>
      <dgm:spPr/>
      <dgm:t>
        <a:bodyPr/>
        <a:lstStyle/>
        <a:p>
          <a:endParaRPr lang="ru-RU"/>
        </a:p>
      </dgm:t>
    </dgm:pt>
    <dgm:pt modelId="{F1CC162F-888D-407F-A25F-243BC4F09704}" type="sibTrans" cxnId="{9AE1DD1D-22BE-4AF7-BCD4-61E25176B23C}">
      <dgm:prSet/>
      <dgm:spPr/>
      <dgm:t>
        <a:bodyPr/>
        <a:lstStyle/>
        <a:p>
          <a:endParaRPr lang="ru-RU"/>
        </a:p>
      </dgm:t>
    </dgm:pt>
    <dgm:pt modelId="{E93C8C64-EA38-4392-B739-A91CC72B9FD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3- Перспективное планирование совместного досуга 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«Мы вместе..», конспекты мероприятий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38409-94BE-4F6E-98C6-E17251751CF2}" type="parTrans" cxnId="{B2271AB2-087F-4FB2-B5DF-7136AEB6060F}">
      <dgm:prSet/>
      <dgm:spPr/>
      <dgm:t>
        <a:bodyPr/>
        <a:lstStyle/>
        <a:p>
          <a:endParaRPr lang="ru-RU"/>
        </a:p>
      </dgm:t>
    </dgm:pt>
    <dgm:pt modelId="{D28855B2-4D5A-4CC0-8D0C-FD40C1E3901D}" type="sibTrans" cxnId="{B2271AB2-087F-4FB2-B5DF-7136AEB6060F}">
      <dgm:prSet/>
      <dgm:spPr/>
      <dgm:t>
        <a:bodyPr/>
        <a:lstStyle/>
        <a:p>
          <a:endParaRPr lang="ru-RU"/>
        </a:p>
      </dgm:t>
    </dgm:pt>
    <dgm:pt modelId="{0E106FB5-83A7-4711-83FA-F18B4505EAD8}" type="pres">
      <dgm:prSet presAssocID="{15B4E31B-224C-4B20-A3DE-A3D5702E7B0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6CAA0-B290-4ADA-9735-C00EE1F66460}" type="pres">
      <dgm:prSet presAssocID="{15B4E31B-224C-4B20-A3DE-A3D5702E7B09}" presName="dummyMaxCanvas" presStyleCnt="0">
        <dgm:presLayoutVars/>
      </dgm:prSet>
      <dgm:spPr/>
    </dgm:pt>
    <dgm:pt modelId="{967575B1-133F-4787-996F-BF57EB01644C}" type="pres">
      <dgm:prSet presAssocID="{15B4E31B-224C-4B20-A3DE-A3D5702E7B09}" presName="ThreeNodes_1" presStyleLbl="node1" presStyleIdx="0" presStyleCnt="3" custLinFactNeighborX="2959" custLinFactNeighborY="-12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A3ECD-7DB3-44AF-A2E4-8A13CB8B5BED}" type="pres">
      <dgm:prSet presAssocID="{15B4E31B-224C-4B20-A3DE-A3D5702E7B09}" presName="ThreeNodes_2" presStyleLbl="node1" presStyleIdx="1" presStyleCnt="3" custScaleX="105058" custLinFactNeighborX="-731" custLinFactNeighborY="-10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EC01B-3DCA-4E6E-ACE2-9E61FB28A1ED}" type="pres">
      <dgm:prSet presAssocID="{15B4E31B-224C-4B20-A3DE-A3D5702E7B09}" presName="ThreeNodes_3" presStyleLbl="node1" presStyleIdx="2" presStyleCnt="3" custScaleX="104603" custScaleY="120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007FE-BCCF-4294-8430-86E009C6024D}" type="pres">
      <dgm:prSet presAssocID="{15B4E31B-224C-4B20-A3DE-A3D5702E7B0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14F17-9226-4501-A01D-2F42AF1C4CFD}" type="pres">
      <dgm:prSet presAssocID="{15B4E31B-224C-4B20-A3DE-A3D5702E7B0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192AA-E99E-4815-9610-29AA8A53C074}" type="pres">
      <dgm:prSet presAssocID="{15B4E31B-224C-4B20-A3DE-A3D5702E7B0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D4E5B-1374-41AE-BA68-827AF08A5443}" type="pres">
      <dgm:prSet presAssocID="{15B4E31B-224C-4B20-A3DE-A3D5702E7B0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84BC4-0A85-4302-ACB1-389CDF07A820}" type="pres">
      <dgm:prSet presAssocID="{15B4E31B-224C-4B20-A3DE-A3D5702E7B0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C4C334-D4C9-493B-A12B-BA89E87C201A}" type="presOf" srcId="{9ADB6381-0041-4A08-841C-BFB750131DA3}" destId="{B90D4E5B-1374-41AE-BA68-827AF08A5443}" srcOrd="1" destOrd="0" presId="urn:microsoft.com/office/officeart/2005/8/layout/vProcess5"/>
    <dgm:cxn modelId="{9C48762C-383D-45D0-8B32-FAD111799845}" type="presOf" srcId="{999E05D3-8AA7-4074-8B0C-AE4A5857BD53}" destId="{5FF192AA-E99E-4815-9610-29AA8A53C074}" srcOrd="1" destOrd="0" presId="urn:microsoft.com/office/officeart/2005/8/layout/vProcess5"/>
    <dgm:cxn modelId="{6391DC93-1E25-4759-B549-564DF0FE7070}" type="presOf" srcId="{E93C8C64-EA38-4392-B739-A91CC72B9FD8}" destId="{E2BEC01B-3DCA-4E6E-ACE2-9E61FB28A1ED}" srcOrd="0" destOrd="0" presId="urn:microsoft.com/office/officeart/2005/8/layout/vProcess5"/>
    <dgm:cxn modelId="{34A5014D-4172-4842-9F77-CDCA00EA9A78}" srcId="{15B4E31B-224C-4B20-A3DE-A3D5702E7B09}" destId="{999E05D3-8AA7-4074-8B0C-AE4A5857BD53}" srcOrd="0" destOrd="0" parTransId="{2ECBB8B9-BD64-441D-B582-76C29D16FB30}" sibTransId="{6C8142BC-43D0-4928-8BCB-ABAA94F5DD20}"/>
    <dgm:cxn modelId="{B2271AB2-087F-4FB2-B5DF-7136AEB6060F}" srcId="{15B4E31B-224C-4B20-A3DE-A3D5702E7B09}" destId="{E93C8C64-EA38-4392-B739-A91CC72B9FD8}" srcOrd="2" destOrd="0" parTransId="{A1538409-94BE-4F6E-98C6-E17251751CF2}" sibTransId="{D28855B2-4D5A-4CC0-8D0C-FD40C1E3901D}"/>
    <dgm:cxn modelId="{D97BA079-08C6-444F-8FAF-779D77B38BD7}" type="presOf" srcId="{9ADB6381-0041-4A08-841C-BFB750131DA3}" destId="{8F2A3ECD-7DB3-44AF-A2E4-8A13CB8B5BED}" srcOrd="0" destOrd="0" presId="urn:microsoft.com/office/officeart/2005/8/layout/vProcess5"/>
    <dgm:cxn modelId="{A14E63D2-EEE9-4007-819A-62240E4A2D96}" type="presOf" srcId="{999E05D3-8AA7-4074-8B0C-AE4A5857BD53}" destId="{967575B1-133F-4787-996F-BF57EB01644C}" srcOrd="0" destOrd="0" presId="urn:microsoft.com/office/officeart/2005/8/layout/vProcess5"/>
    <dgm:cxn modelId="{68E9EA07-B03D-4DC7-92D2-28868FCCEE93}" type="presOf" srcId="{6C8142BC-43D0-4928-8BCB-ABAA94F5DD20}" destId="{6C2007FE-BCCF-4294-8430-86E009C6024D}" srcOrd="0" destOrd="0" presId="urn:microsoft.com/office/officeart/2005/8/layout/vProcess5"/>
    <dgm:cxn modelId="{BD04C341-C88F-48EC-97B3-CA99E6C7D735}" type="presOf" srcId="{E93C8C64-EA38-4392-B739-A91CC72B9FD8}" destId="{33084BC4-0A85-4302-ACB1-389CDF07A820}" srcOrd="1" destOrd="0" presId="urn:microsoft.com/office/officeart/2005/8/layout/vProcess5"/>
    <dgm:cxn modelId="{9AE1DD1D-22BE-4AF7-BCD4-61E25176B23C}" srcId="{15B4E31B-224C-4B20-A3DE-A3D5702E7B09}" destId="{9ADB6381-0041-4A08-841C-BFB750131DA3}" srcOrd="1" destOrd="0" parTransId="{E8147CA0-2A2A-4ADB-9EA8-EBE7290B7E0D}" sibTransId="{F1CC162F-888D-407F-A25F-243BC4F09704}"/>
    <dgm:cxn modelId="{EE6C1601-0B38-4F88-9550-6118ABB7414E}" type="presOf" srcId="{F1CC162F-888D-407F-A25F-243BC4F09704}" destId="{99B14F17-9226-4501-A01D-2F42AF1C4CFD}" srcOrd="0" destOrd="0" presId="urn:microsoft.com/office/officeart/2005/8/layout/vProcess5"/>
    <dgm:cxn modelId="{782B7444-759D-46EF-B2B0-A7FA3199886D}" type="presOf" srcId="{15B4E31B-224C-4B20-A3DE-A3D5702E7B09}" destId="{0E106FB5-83A7-4711-83FA-F18B4505EAD8}" srcOrd="0" destOrd="0" presId="urn:microsoft.com/office/officeart/2005/8/layout/vProcess5"/>
    <dgm:cxn modelId="{FB05970A-5D46-481B-8C15-5E2830C64A9E}" type="presParOf" srcId="{0E106FB5-83A7-4711-83FA-F18B4505EAD8}" destId="{8C96CAA0-B290-4ADA-9735-C00EE1F66460}" srcOrd="0" destOrd="0" presId="urn:microsoft.com/office/officeart/2005/8/layout/vProcess5"/>
    <dgm:cxn modelId="{01C9ADB2-8E7E-4EF0-86C1-3483DAD0010E}" type="presParOf" srcId="{0E106FB5-83A7-4711-83FA-F18B4505EAD8}" destId="{967575B1-133F-4787-996F-BF57EB01644C}" srcOrd="1" destOrd="0" presId="urn:microsoft.com/office/officeart/2005/8/layout/vProcess5"/>
    <dgm:cxn modelId="{3FB19E98-D814-45B0-923D-B1EAB1036E3D}" type="presParOf" srcId="{0E106FB5-83A7-4711-83FA-F18B4505EAD8}" destId="{8F2A3ECD-7DB3-44AF-A2E4-8A13CB8B5BED}" srcOrd="2" destOrd="0" presId="urn:microsoft.com/office/officeart/2005/8/layout/vProcess5"/>
    <dgm:cxn modelId="{46DB0405-1246-4744-8329-4DE7821A0697}" type="presParOf" srcId="{0E106FB5-83A7-4711-83FA-F18B4505EAD8}" destId="{E2BEC01B-3DCA-4E6E-ACE2-9E61FB28A1ED}" srcOrd="3" destOrd="0" presId="urn:microsoft.com/office/officeart/2005/8/layout/vProcess5"/>
    <dgm:cxn modelId="{0FF7DBD2-B3E0-4AF7-AF49-29409FC38AA7}" type="presParOf" srcId="{0E106FB5-83A7-4711-83FA-F18B4505EAD8}" destId="{6C2007FE-BCCF-4294-8430-86E009C6024D}" srcOrd="4" destOrd="0" presId="urn:microsoft.com/office/officeart/2005/8/layout/vProcess5"/>
    <dgm:cxn modelId="{9C4736FA-863D-4DEB-AE0B-9FF3D2E7C675}" type="presParOf" srcId="{0E106FB5-83A7-4711-83FA-F18B4505EAD8}" destId="{99B14F17-9226-4501-A01D-2F42AF1C4CFD}" srcOrd="5" destOrd="0" presId="urn:microsoft.com/office/officeart/2005/8/layout/vProcess5"/>
    <dgm:cxn modelId="{A111EC49-C64D-414A-894E-F7ED6C13327B}" type="presParOf" srcId="{0E106FB5-83A7-4711-83FA-F18B4505EAD8}" destId="{5FF192AA-E99E-4815-9610-29AA8A53C074}" srcOrd="6" destOrd="0" presId="urn:microsoft.com/office/officeart/2005/8/layout/vProcess5"/>
    <dgm:cxn modelId="{33385AE7-9AC0-400E-9658-39F30FFFBDB3}" type="presParOf" srcId="{0E106FB5-83A7-4711-83FA-F18B4505EAD8}" destId="{B90D4E5B-1374-41AE-BA68-827AF08A5443}" srcOrd="7" destOrd="0" presId="urn:microsoft.com/office/officeart/2005/8/layout/vProcess5"/>
    <dgm:cxn modelId="{E2CA6E31-9275-4111-AB83-2F2574FC91BE}" type="presParOf" srcId="{0E106FB5-83A7-4711-83FA-F18B4505EAD8}" destId="{33084BC4-0A85-4302-ACB1-389CDF07A82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4BC758-AC05-4BD5-A9DD-01831F05101C}" type="doc">
      <dgm:prSet loTypeId="urn:microsoft.com/office/officeart/2005/8/layout/h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8B1F28A-1DF1-4B84-92B1-14CAE087E77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Мероприятия совместного практико-ориентированного образования детей и родителей в досуговой деятельности</a:t>
          </a:r>
          <a:endParaRPr lang="ru-RU" sz="2400" b="1" dirty="0">
            <a:solidFill>
              <a:schemeClr val="tx1"/>
            </a:solidFill>
          </a:endParaRPr>
        </a:p>
      </dgm:t>
    </dgm:pt>
    <dgm:pt modelId="{6492B1FB-2121-4151-8EDB-75F0946A01BD}" type="parTrans" cxnId="{5979E85C-B5F6-4A77-A9C5-9C947BE9D690}">
      <dgm:prSet/>
      <dgm:spPr/>
      <dgm:t>
        <a:bodyPr/>
        <a:lstStyle/>
        <a:p>
          <a:endParaRPr lang="ru-RU"/>
        </a:p>
      </dgm:t>
    </dgm:pt>
    <dgm:pt modelId="{279EF10C-D857-4B72-BDCE-50A7D75FDF67}" type="sibTrans" cxnId="{5979E85C-B5F6-4A77-A9C5-9C947BE9D690}">
      <dgm:prSet/>
      <dgm:spPr/>
      <dgm:t>
        <a:bodyPr/>
        <a:lstStyle/>
        <a:p>
          <a:endParaRPr lang="ru-RU"/>
        </a:p>
      </dgm:t>
    </dgm:pt>
    <dgm:pt modelId="{DEA4808D-90DB-48E1-B934-F898ADCFEAB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с детьми и родителями практикумы, игровые сеансы, мастер-классы  педагогов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ED261-670A-436D-A36A-B7E1A4727B42}" type="parTrans" cxnId="{8DE2839D-BC2B-4EFF-BDD1-7DDBF87B8713}">
      <dgm:prSet/>
      <dgm:spPr/>
      <dgm:t>
        <a:bodyPr/>
        <a:lstStyle/>
        <a:p>
          <a:endParaRPr lang="ru-RU"/>
        </a:p>
      </dgm:t>
    </dgm:pt>
    <dgm:pt modelId="{D51A6F90-4D9C-4A2B-99A1-E64AB28F0F9E}" type="sibTrans" cxnId="{8DE2839D-BC2B-4EFF-BDD1-7DDBF87B8713}">
      <dgm:prSet/>
      <dgm:spPr/>
      <dgm:t>
        <a:bodyPr/>
        <a:lstStyle/>
        <a:p>
          <a:endParaRPr lang="ru-RU"/>
        </a:p>
      </dgm:t>
    </dgm:pt>
    <dgm:pt modelId="{CD594C8E-2728-4F28-A5EA-4FDDC130605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Арт-терапевтические тренинги психолога с детьми и родителями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8C79C-2F45-4AC6-9A84-4D0146363C04}" type="parTrans" cxnId="{B055DF14-87A8-4A18-A88B-0742C4DF0CCD}">
      <dgm:prSet/>
      <dgm:spPr/>
      <dgm:t>
        <a:bodyPr/>
        <a:lstStyle/>
        <a:p>
          <a:endParaRPr lang="ru-RU"/>
        </a:p>
      </dgm:t>
    </dgm:pt>
    <dgm:pt modelId="{E4340CF4-7671-477A-A643-74FCC346619D}" type="sibTrans" cxnId="{B055DF14-87A8-4A18-A88B-0742C4DF0CCD}">
      <dgm:prSet/>
      <dgm:spPr/>
      <dgm:t>
        <a:bodyPr/>
        <a:lstStyle/>
        <a:p>
          <a:endParaRPr lang="ru-RU"/>
        </a:p>
      </dgm:t>
    </dgm:pt>
    <dgm:pt modelId="{BF9FA2A9-1747-4D61-8157-FABAC13E137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праздники и досуги, дистанционные формы работы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F4161-A371-4D51-9AF7-2739B64B996F}" type="parTrans" cxnId="{E2CDF5F0-708B-4FCE-9248-51E2A07A2D8D}">
      <dgm:prSet/>
      <dgm:spPr/>
      <dgm:t>
        <a:bodyPr/>
        <a:lstStyle/>
        <a:p>
          <a:endParaRPr lang="ru-RU"/>
        </a:p>
      </dgm:t>
    </dgm:pt>
    <dgm:pt modelId="{B7BBBBE8-787F-4473-BE09-9474E4AD561D}" type="sibTrans" cxnId="{E2CDF5F0-708B-4FCE-9248-51E2A07A2D8D}">
      <dgm:prSet/>
      <dgm:spPr/>
      <dgm:t>
        <a:bodyPr/>
        <a:lstStyle/>
        <a:p>
          <a:endParaRPr lang="ru-RU"/>
        </a:p>
      </dgm:t>
    </dgm:pt>
    <dgm:pt modelId="{882E1F70-2A24-404B-B8CF-860E5099C94A}" type="pres">
      <dgm:prSet presAssocID="{764BC758-AC05-4BD5-A9DD-01831F05101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C6D9F-2ABC-4D21-9D05-648302A1E0F6}" type="pres">
      <dgm:prSet presAssocID="{28B1F28A-1DF1-4B84-92B1-14CAE087E772}" presName="roof" presStyleLbl="dkBgShp" presStyleIdx="0" presStyleCnt="2" custLinFactNeighborY="-5628"/>
      <dgm:spPr/>
      <dgm:t>
        <a:bodyPr/>
        <a:lstStyle/>
        <a:p>
          <a:endParaRPr lang="ru-RU"/>
        </a:p>
      </dgm:t>
    </dgm:pt>
    <dgm:pt modelId="{1249D21B-1758-479D-9C5D-E7F4119A84F7}" type="pres">
      <dgm:prSet presAssocID="{28B1F28A-1DF1-4B84-92B1-14CAE087E772}" presName="pillars" presStyleCnt="0"/>
      <dgm:spPr/>
      <dgm:t>
        <a:bodyPr/>
        <a:lstStyle/>
        <a:p>
          <a:endParaRPr lang="ru-RU"/>
        </a:p>
      </dgm:t>
    </dgm:pt>
    <dgm:pt modelId="{7F94FC3B-A991-4483-AF12-68574E754E81}" type="pres">
      <dgm:prSet presAssocID="{28B1F28A-1DF1-4B84-92B1-14CAE087E772}" presName="pillar1" presStyleLbl="node1" presStyleIdx="0" presStyleCnt="3" custScaleX="91951" custScaleY="96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72A29-C2DE-4677-A321-3F04EA81AB6B}" type="pres">
      <dgm:prSet presAssocID="{CD594C8E-2728-4F28-A5EA-4FDDC130605D}" presName="pillarX" presStyleLbl="node1" presStyleIdx="1" presStyleCnt="3" custLinFactNeighborX="-267" custLinFactNeighborY="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A998B-6A28-44F9-A4C7-D6F1A0CDD346}" type="pres">
      <dgm:prSet presAssocID="{BF9FA2A9-1747-4D61-8157-FABAC13E137A}" presName="pillarX" presStyleLbl="node1" presStyleIdx="2" presStyleCnt="3" custLinFactNeighborX="520" custLinFactNeighborY="-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784C4-759B-4D08-9FD5-3E51445CCC55}" type="pres">
      <dgm:prSet presAssocID="{28B1F28A-1DF1-4B84-92B1-14CAE087E772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E2CDF5F0-708B-4FCE-9248-51E2A07A2D8D}" srcId="{28B1F28A-1DF1-4B84-92B1-14CAE087E772}" destId="{BF9FA2A9-1747-4D61-8157-FABAC13E137A}" srcOrd="2" destOrd="0" parTransId="{D97F4161-A371-4D51-9AF7-2739B64B996F}" sibTransId="{B7BBBBE8-787F-4473-BE09-9474E4AD561D}"/>
    <dgm:cxn modelId="{355A6058-1ED4-4B43-A8CE-3A6472DC79F7}" type="presOf" srcId="{764BC758-AC05-4BD5-A9DD-01831F05101C}" destId="{882E1F70-2A24-404B-B8CF-860E5099C94A}" srcOrd="0" destOrd="0" presId="urn:microsoft.com/office/officeart/2005/8/layout/hList3"/>
    <dgm:cxn modelId="{62B3B0EE-AD6F-4EA4-ABC3-E6DFE7D8AC27}" type="presOf" srcId="{28B1F28A-1DF1-4B84-92B1-14CAE087E772}" destId="{B88C6D9F-2ABC-4D21-9D05-648302A1E0F6}" srcOrd="0" destOrd="0" presId="urn:microsoft.com/office/officeart/2005/8/layout/hList3"/>
    <dgm:cxn modelId="{5979E85C-B5F6-4A77-A9C5-9C947BE9D690}" srcId="{764BC758-AC05-4BD5-A9DD-01831F05101C}" destId="{28B1F28A-1DF1-4B84-92B1-14CAE087E772}" srcOrd="0" destOrd="0" parTransId="{6492B1FB-2121-4151-8EDB-75F0946A01BD}" sibTransId="{279EF10C-D857-4B72-BDCE-50A7D75FDF67}"/>
    <dgm:cxn modelId="{8DE2839D-BC2B-4EFF-BDD1-7DDBF87B8713}" srcId="{28B1F28A-1DF1-4B84-92B1-14CAE087E772}" destId="{DEA4808D-90DB-48E1-B934-F898ADCFEAB8}" srcOrd="0" destOrd="0" parTransId="{0E9ED261-670A-436D-A36A-B7E1A4727B42}" sibTransId="{D51A6F90-4D9C-4A2B-99A1-E64AB28F0F9E}"/>
    <dgm:cxn modelId="{B055DF14-87A8-4A18-A88B-0742C4DF0CCD}" srcId="{28B1F28A-1DF1-4B84-92B1-14CAE087E772}" destId="{CD594C8E-2728-4F28-A5EA-4FDDC130605D}" srcOrd="1" destOrd="0" parTransId="{8888C79C-2F45-4AC6-9A84-4D0146363C04}" sibTransId="{E4340CF4-7671-477A-A643-74FCC346619D}"/>
    <dgm:cxn modelId="{DC928EC6-E671-43E7-B92D-A8229F2DA054}" type="presOf" srcId="{DEA4808D-90DB-48E1-B934-F898ADCFEAB8}" destId="{7F94FC3B-A991-4483-AF12-68574E754E81}" srcOrd="0" destOrd="0" presId="urn:microsoft.com/office/officeart/2005/8/layout/hList3"/>
    <dgm:cxn modelId="{17EA4062-1737-4333-B488-F8E0AE23579B}" type="presOf" srcId="{BF9FA2A9-1747-4D61-8157-FABAC13E137A}" destId="{4AAA998B-6A28-44F9-A4C7-D6F1A0CDD346}" srcOrd="0" destOrd="0" presId="urn:microsoft.com/office/officeart/2005/8/layout/hList3"/>
    <dgm:cxn modelId="{96F0CF09-C43B-4D66-9B47-6234473A8EC0}" type="presOf" srcId="{CD594C8E-2728-4F28-A5EA-4FDDC130605D}" destId="{BD072A29-C2DE-4677-A321-3F04EA81AB6B}" srcOrd="0" destOrd="0" presId="urn:microsoft.com/office/officeart/2005/8/layout/hList3"/>
    <dgm:cxn modelId="{DE84B08F-7321-4AC2-A4F9-DE8FE5EC6706}" type="presParOf" srcId="{882E1F70-2A24-404B-B8CF-860E5099C94A}" destId="{B88C6D9F-2ABC-4D21-9D05-648302A1E0F6}" srcOrd="0" destOrd="0" presId="urn:microsoft.com/office/officeart/2005/8/layout/hList3"/>
    <dgm:cxn modelId="{DD7E81DE-4BAA-422F-AE60-E05E0A6DEBE3}" type="presParOf" srcId="{882E1F70-2A24-404B-B8CF-860E5099C94A}" destId="{1249D21B-1758-479D-9C5D-E7F4119A84F7}" srcOrd="1" destOrd="0" presId="urn:microsoft.com/office/officeart/2005/8/layout/hList3"/>
    <dgm:cxn modelId="{914915EF-EB38-43EE-A4A0-9D448529149E}" type="presParOf" srcId="{1249D21B-1758-479D-9C5D-E7F4119A84F7}" destId="{7F94FC3B-A991-4483-AF12-68574E754E81}" srcOrd="0" destOrd="0" presId="urn:microsoft.com/office/officeart/2005/8/layout/hList3"/>
    <dgm:cxn modelId="{3CD66B13-36F9-46A7-93F2-7CED4A6D3449}" type="presParOf" srcId="{1249D21B-1758-479D-9C5D-E7F4119A84F7}" destId="{BD072A29-C2DE-4677-A321-3F04EA81AB6B}" srcOrd="1" destOrd="0" presId="urn:microsoft.com/office/officeart/2005/8/layout/hList3"/>
    <dgm:cxn modelId="{D5225090-CE45-41E6-8980-CE2D46ADCE97}" type="presParOf" srcId="{1249D21B-1758-479D-9C5D-E7F4119A84F7}" destId="{4AAA998B-6A28-44F9-A4C7-D6F1A0CDD346}" srcOrd="2" destOrd="0" presId="urn:microsoft.com/office/officeart/2005/8/layout/hList3"/>
    <dgm:cxn modelId="{851F2D9F-A4F2-45D9-82BB-24401D852D38}" type="presParOf" srcId="{882E1F70-2A24-404B-B8CF-860E5099C94A}" destId="{EA2784C4-759B-4D08-9FD5-3E51445CCC5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51E5C-21A4-4BF4-B469-7B8B1B5B5CEF}">
      <dsp:nvSpPr>
        <dsp:cNvPr id="0" name=""/>
        <dsp:cNvSpPr/>
      </dsp:nvSpPr>
      <dsp:spPr>
        <a:xfrm>
          <a:off x="66051" y="87"/>
          <a:ext cx="3126019" cy="18756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приобретение навыков, дающих быстрый эффект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51" y="87"/>
        <a:ext cx="3126019" cy="1875611"/>
      </dsp:txXfrm>
    </dsp:sp>
    <dsp:sp modelId="{E6B57D65-405D-4715-B362-78D1A3962802}">
      <dsp:nvSpPr>
        <dsp:cNvPr id="0" name=""/>
        <dsp:cNvSpPr/>
      </dsp:nvSpPr>
      <dsp:spPr>
        <a:xfrm>
          <a:off x="3504672" y="87"/>
          <a:ext cx="3126019" cy="187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содержательное общение в горизонтали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4672" y="87"/>
        <a:ext cx="3126019" cy="1875611"/>
      </dsp:txXfrm>
    </dsp:sp>
    <dsp:sp modelId="{D8A0B443-0C17-474C-A25E-5958C6E68EB0}">
      <dsp:nvSpPr>
        <dsp:cNvPr id="0" name=""/>
        <dsp:cNvSpPr/>
      </dsp:nvSpPr>
      <dsp:spPr>
        <a:xfrm>
          <a:off x="66051" y="2188300"/>
          <a:ext cx="3126019" cy="18756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субъектную направленность и персонализацию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51" y="2188300"/>
        <a:ext cx="3126019" cy="1875611"/>
      </dsp:txXfrm>
    </dsp:sp>
    <dsp:sp modelId="{7B6A4E56-3067-495A-A3F5-161BC184DCA0}">
      <dsp:nvSpPr>
        <dsp:cNvPr id="0" name=""/>
        <dsp:cNvSpPr/>
      </dsp:nvSpPr>
      <dsp:spPr>
        <a:xfrm>
          <a:off x="3504672" y="2188300"/>
          <a:ext cx="3126019" cy="18756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эмоциональную отдачу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4672" y="2188300"/>
        <a:ext cx="3126019" cy="1875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6087A-C4CC-4CA6-B6A8-E43D51125B0F}">
      <dsp:nvSpPr>
        <dsp:cNvPr id="0" name=""/>
        <dsp:cNvSpPr/>
      </dsp:nvSpPr>
      <dsp:spPr>
        <a:xfrm>
          <a:off x="5067992" y="3138008"/>
          <a:ext cx="3551541" cy="1813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Курс «Адаптируемся вместе», совместный досуг «Мы вместе…»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мероприятия по обогащению родителей и педагогов необходимыми знаниями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3283" y="3631116"/>
        <a:ext cx="2406423" cy="1280184"/>
      </dsp:txXfrm>
    </dsp:sp>
    <dsp:sp modelId="{809FE9EA-3144-432B-A239-F1AD1917FD56}">
      <dsp:nvSpPr>
        <dsp:cNvPr id="0" name=""/>
        <dsp:cNvSpPr/>
      </dsp:nvSpPr>
      <dsp:spPr>
        <a:xfrm>
          <a:off x="0" y="2745912"/>
          <a:ext cx="4352217" cy="2191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Курс «Адаптируемся вместе», совместный досуг «Мы вместе…» - совместное практико-ориентированное семейное образование в досуговой деятельности, получение практических навыков</a:t>
          </a:r>
          <a:endParaRPr lang="ru-RU" sz="1600" b="0" i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43" y="3341967"/>
        <a:ext cx="2950266" cy="1547449"/>
      </dsp:txXfrm>
    </dsp:sp>
    <dsp:sp modelId="{0B978AC2-46C0-418B-AD39-66294EF8C5D1}">
      <dsp:nvSpPr>
        <dsp:cNvPr id="0" name=""/>
        <dsp:cNvSpPr/>
      </dsp:nvSpPr>
      <dsp:spPr>
        <a:xfrm>
          <a:off x="4724793" y="-154777"/>
          <a:ext cx="3884137" cy="2139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и планирование необходимых направлений в работе с семьями воспитанников, подготовка документации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7035" y="-107776"/>
        <a:ext cx="2624894" cy="1510736"/>
      </dsp:txXfrm>
    </dsp:sp>
    <dsp:sp modelId="{4EB13C20-F07A-4B0A-848B-DE932338EB99}">
      <dsp:nvSpPr>
        <dsp:cNvPr id="0" name=""/>
        <dsp:cNvSpPr/>
      </dsp:nvSpPr>
      <dsp:spPr>
        <a:xfrm>
          <a:off x="94485" y="-145286"/>
          <a:ext cx="4336258" cy="254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928688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семей воспитанников, актуальных запросов родителей,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928688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 адаптации и социально-эмоционального развития детей,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928688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компетентности                   педагогов и родителей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465" y="-89306"/>
        <a:ext cx="2923420" cy="1799333"/>
      </dsp:txXfrm>
    </dsp:sp>
    <dsp:sp modelId="{F5623AF0-A1A7-49E7-83D3-FE37A54E6F68}">
      <dsp:nvSpPr>
        <dsp:cNvPr id="0" name=""/>
        <dsp:cNvSpPr/>
      </dsp:nvSpPr>
      <dsp:spPr>
        <a:xfrm>
          <a:off x="2646786" y="491456"/>
          <a:ext cx="1993847" cy="1750717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ционно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-кое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0770" y="1004229"/>
        <a:ext cx="1409863" cy="1237944"/>
      </dsp:txXfrm>
    </dsp:sp>
    <dsp:sp modelId="{7B77E592-DE1A-4675-9D7A-C51B032172C3}">
      <dsp:nvSpPr>
        <dsp:cNvPr id="0" name=""/>
        <dsp:cNvSpPr/>
      </dsp:nvSpPr>
      <dsp:spPr>
        <a:xfrm rot="5400000">
          <a:off x="4791963" y="365812"/>
          <a:ext cx="1723074" cy="1974363"/>
        </a:xfrm>
        <a:prstGeom prst="pieWedg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ционно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-кое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66319" y="996134"/>
        <a:ext cx="1396085" cy="1218397"/>
      </dsp:txXfrm>
    </dsp:sp>
    <dsp:sp modelId="{BD39CBAA-BDA8-403D-BD7D-4274F2EEE224}">
      <dsp:nvSpPr>
        <dsp:cNvPr id="0" name=""/>
        <dsp:cNvSpPr/>
      </dsp:nvSpPr>
      <dsp:spPr>
        <a:xfrm rot="10800000">
          <a:off x="4666308" y="2286594"/>
          <a:ext cx="1997781" cy="1767870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Просвети-</a:t>
          </a: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тельское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66308" y="2286594"/>
        <a:ext cx="1412644" cy="1250073"/>
      </dsp:txXfrm>
    </dsp:sp>
    <dsp:sp modelId="{9069838A-B00A-4869-AE6A-377D5B3C97BB}">
      <dsp:nvSpPr>
        <dsp:cNvPr id="0" name=""/>
        <dsp:cNvSpPr/>
      </dsp:nvSpPr>
      <dsp:spPr>
        <a:xfrm rot="16200000">
          <a:off x="2774897" y="2163177"/>
          <a:ext cx="1717141" cy="1963955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i="0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</a:t>
          </a:r>
          <a:r>
            <a:rPr lang="ru-RU" sz="1600" b="1" i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-кое </a:t>
          </a:r>
          <a:r>
            <a:rPr lang="ru-RU" sz="1600" b="1" i="0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endParaRPr lang="ru-RU" sz="16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226719" y="2286584"/>
        <a:ext cx="1388726" cy="1214202"/>
      </dsp:txXfrm>
    </dsp:sp>
    <dsp:sp modelId="{69ADA676-91C6-4562-9AB3-A8D94C2A591E}">
      <dsp:nvSpPr>
        <dsp:cNvPr id="0" name=""/>
        <dsp:cNvSpPr/>
      </dsp:nvSpPr>
      <dsp:spPr>
        <a:xfrm>
          <a:off x="4305173" y="2008254"/>
          <a:ext cx="718700" cy="624956"/>
        </a:xfrm>
        <a:prstGeom prst="circular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CD9EE-EB0F-49C0-A6B3-D4BC57D93DBE}">
      <dsp:nvSpPr>
        <dsp:cNvPr id="0" name=""/>
        <dsp:cNvSpPr/>
      </dsp:nvSpPr>
      <dsp:spPr>
        <a:xfrm rot="11079026">
          <a:off x="4296944" y="2183882"/>
          <a:ext cx="718700" cy="624956"/>
        </a:xfrm>
        <a:prstGeom prst="circular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575B1-133F-4787-996F-BF57EB01644C}">
      <dsp:nvSpPr>
        <dsp:cNvPr id="0" name=""/>
        <dsp:cNvSpPr/>
      </dsp:nvSpPr>
      <dsp:spPr>
        <a:xfrm>
          <a:off x="-97922" y="0"/>
          <a:ext cx="4232988" cy="10314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 мониторинг развития воспитанников группы раннего возраста, адаптированности и эмоционального благополучия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67712" y="30210"/>
        <a:ext cx="3053460" cy="971029"/>
      </dsp:txXfrm>
    </dsp:sp>
    <dsp:sp modelId="{8F2A3ECD-7DB3-44AF-A2E4-8A13CB8B5BED}">
      <dsp:nvSpPr>
        <dsp:cNvPr id="0" name=""/>
        <dsp:cNvSpPr/>
      </dsp:nvSpPr>
      <dsp:spPr>
        <a:xfrm>
          <a:off x="135110" y="1203357"/>
          <a:ext cx="4233904" cy="1031449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2- диагностика родителей, внутрисемейных отношений, стилей воспитания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320" y="1233567"/>
        <a:ext cx="3086942" cy="971029"/>
      </dsp:txXfrm>
    </dsp:sp>
    <dsp:sp modelId="{E2BEC01B-3DCA-4E6E-ACE2-9E61FB28A1ED}">
      <dsp:nvSpPr>
        <dsp:cNvPr id="0" name=""/>
        <dsp:cNvSpPr/>
      </dsp:nvSpPr>
      <dsp:spPr>
        <a:xfrm>
          <a:off x="306988" y="2406714"/>
          <a:ext cx="4592747" cy="103144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3-диагностика профессиональной компетентности педагогов, в том числе  в социально-эмоциональном развитии детей раннего возраста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198" y="2436924"/>
        <a:ext cx="3353697" cy="971029"/>
      </dsp:txXfrm>
    </dsp:sp>
    <dsp:sp modelId="{6C2007FE-BCCF-4294-8430-86E009C6024D}">
      <dsp:nvSpPr>
        <dsp:cNvPr id="0" name=""/>
        <dsp:cNvSpPr/>
      </dsp:nvSpPr>
      <dsp:spPr>
        <a:xfrm>
          <a:off x="3221021" y="782182"/>
          <a:ext cx="670441" cy="6704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1870" y="782182"/>
        <a:ext cx="368743" cy="504507"/>
      </dsp:txXfrm>
    </dsp:sp>
    <dsp:sp modelId="{99B14F17-9226-4501-A01D-2F42AF1C4CFD}">
      <dsp:nvSpPr>
        <dsp:cNvPr id="0" name=""/>
        <dsp:cNvSpPr/>
      </dsp:nvSpPr>
      <dsp:spPr>
        <a:xfrm>
          <a:off x="3572321" y="1978663"/>
          <a:ext cx="670441" cy="6704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3170" y="1978663"/>
        <a:ext cx="368743" cy="5045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575B1-133F-4787-996F-BF57EB01644C}">
      <dsp:nvSpPr>
        <dsp:cNvPr id="0" name=""/>
        <dsp:cNvSpPr/>
      </dsp:nvSpPr>
      <dsp:spPr>
        <a:xfrm>
          <a:off x="73897" y="-60944"/>
          <a:ext cx="4086659" cy="11691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 Описание модели, этапы внедрения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140" y="-26701"/>
        <a:ext cx="2825062" cy="1100658"/>
      </dsp:txXfrm>
    </dsp:sp>
    <dsp:sp modelId="{8F2A3ECD-7DB3-44AF-A2E4-8A13CB8B5BED}">
      <dsp:nvSpPr>
        <dsp:cNvPr id="0" name=""/>
        <dsp:cNvSpPr/>
      </dsp:nvSpPr>
      <dsp:spPr>
        <a:xfrm>
          <a:off x="180335" y="1180179"/>
          <a:ext cx="4293363" cy="1169144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2- Рекомендации к проведению совместных мероприятий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578" y="1214422"/>
        <a:ext cx="3047669" cy="1100658"/>
      </dsp:txXfrm>
    </dsp:sp>
    <dsp:sp modelId="{E2BEC01B-3DCA-4E6E-ACE2-9E61FB28A1ED}">
      <dsp:nvSpPr>
        <dsp:cNvPr id="0" name=""/>
        <dsp:cNvSpPr/>
      </dsp:nvSpPr>
      <dsp:spPr>
        <a:xfrm>
          <a:off x="580093" y="2545169"/>
          <a:ext cx="4274768" cy="141292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3- Перспективное планирование совместного досуга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«Мы вместе..», конспекты мероприятий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476" y="2586552"/>
        <a:ext cx="3019893" cy="1330156"/>
      </dsp:txXfrm>
    </dsp:sp>
    <dsp:sp modelId="{6C2007FE-BCCF-4294-8430-86E009C6024D}">
      <dsp:nvSpPr>
        <dsp:cNvPr id="0" name=""/>
        <dsp:cNvSpPr/>
      </dsp:nvSpPr>
      <dsp:spPr>
        <a:xfrm>
          <a:off x="3279688" y="825656"/>
          <a:ext cx="759943" cy="759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3450675" y="825656"/>
        <a:ext cx="417969" cy="571857"/>
      </dsp:txXfrm>
    </dsp:sp>
    <dsp:sp modelId="{99B14F17-9226-4501-A01D-2F42AF1C4CFD}">
      <dsp:nvSpPr>
        <dsp:cNvPr id="0" name=""/>
        <dsp:cNvSpPr/>
      </dsp:nvSpPr>
      <dsp:spPr>
        <a:xfrm>
          <a:off x="3640276" y="2181863"/>
          <a:ext cx="759943" cy="759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3811263" y="2181863"/>
        <a:ext cx="417969" cy="5718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C6D9F-2ABC-4D21-9D05-648302A1E0F6}">
      <dsp:nvSpPr>
        <dsp:cNvPr id="0" name=""/>
        <dsp:cNvSpPr/>
      </dsp:nvSpPr>
      <dsp:spPr>
        <a:xfrm>
          <a:off x="0" y="0"/>
          <a:ext cx="7334472" cy="145161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Мероприятия совместного практико-ориентированного образования детей и родителей в досуговой деятельности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0"/>
        <a:ext cx="7334472" cy="1451617"/>
      </dsp:txXfrm>
    </dsp:sp>
    <dsp:sp modelId="{7F94FC3B-A991-4483-AF12-68574E754E81}">
      <dsp:nvSpPr>
        <dsp:cNvPr id="0" name=""/>
        <dsp:cNvSpPr/>
      </dsp:nvSpPr>
      <dsp:spPr>
        <a:xfrm>
          <a:off x="2548" y="1498166"/>
          <a:ext cx="2308412" cy="29552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с детьми и родителями практикумы, игровые сеансы, мастер-классы  педагогов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8" y="1498166"/>
        <a:ext cx="2308412" cy="2955298"/>
      </dsp:txXfrm>
    </dsp:sp>
    <dsp:sp modelId="{BD072A29-C2DE-4677-A321-3F04EA81AB6B}">
      <dsp:nvSpPr>
        <dsp:cNvPr id="0" name=""/>
        <dsp:cNvSpPr/>
      </dsp:nvSpPr>
      <dsp:spPr>
        <a:xfrm>
          <a:off x="2304258" y="1479327"/>
          <a:ext cx="2510480" cy="3048396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Арт-терапевтические тренинги психолога с детьми и родителями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4258" y="1479327"/>
        <a:ext cx="2510480" cy="3048396"/>
      </dsp:txXfrm>
    </dsp:sp>
    <dsp:sp modelId="{4AAA998B-6A28-44F9-A4C7-D6F1A0CDD346}">
      <dsp:nvSpPr>
        <dsp:cNvPr id="0" name=""/>
        <dsp:cNvSpPr/>
      </dsp:nvSpPr>
      <dsp:spPr>
        <a:xfrm>
          <a:off x="4823991" y="1424486"/>
          <a:ext cx="2510480" cy="304839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праздники и досуги, дистанционные формы работы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3991" y="1424486"/>
        <a:ext cx="2510480" cy="3048396"/>
      </dsp:txXfrm>
    </dsp:sp>
    <dsp:sp modelId="{EA2784C4-759B-4D08-9FD5-3E51445CCC55}">
      <dsp:nvSpPr>
        <dsp:cNvPr id="0" name=""/>
        <dsp:cNvSpPr/>
      </dsp:nvSpPr>
      <dsp:spPr>
        <a:xfrm>
          <a:off x="0" y="4500014"/>
          <a:ext cx="7334472" cy="33871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7AA3D-CD0E-4D14-8DE4-CBB3E5B5C36B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8D68-7D8E-466F-A3BA-E575743FF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8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59FA30-FD47-4602-8A32-71081D8051C9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19.04.2022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63D13-D4BC-4659-8083-4FF73C64F294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19.04.2022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005105-A912-46B6-B721-D17AD8CF2AB0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19.04.2022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E2A90-2A01-4329-A718-56DA54F1367B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19.04.2022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749165-C42B-43FE-9C41-634B508BDCE2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19.04.2022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C000E6-FA4B-44EA-82E4-A4A1C171C3B3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19.04.2022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24C79-FDA2-43C3-8C72-F54D94D57F8F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19.04.2022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396D3-A73A-42BF-AF53-47645CFF3466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19.04.2022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69C3A-1AA5-4A21-97AD-64CF3E0B1FA9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19.04.2022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EB60DD-0212-4AFE-A2A0-F82AD24A68E1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19.04.2022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6DBB8-3710-4BA0-A471-12ACC320E03E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19.04.2022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-fotki.yandex.ru/get/60015/200418627.15e/0_16ef73_a557fe6e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62038"/>
            <a:ext cx="882502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7.wdp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8.wdp"/><Relationship Id="rId10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0708" y="1935172"/>
            <a:ext cx="77426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0">
                  <a:solidFill>
                    <a:srgbClr val="C0504D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8230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«Модель вовлечения родителей в образовательный процесс с целью социально-эмоционального развития детей раннего возраста» </a:t>
            </a:r>
            <a:endParaRPr kumimoji="0" lang="ru-RU" sz="3600" b="1" i="0" u="none" strike="noStrike" kern="1200" cap="none" spc="0" normalizeH="0" baseline="0" noProof="0" dirty="0">
              <a:ln w="19050">
                <a:solidFill>
                  <a:srgbClr val="C0504D">
                    <a:lumMod val="20000"/>
                    <a:lumOff val="80000"/>
                  </a:srgbClr>
                </a:solidFill>
                <a:prstDash val="solid"/>
              </a:ln>
              <a:solidFill>
                <a:srgbClr val="82302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99592" y="188640"/>
            <a:ext cx="8064896" cy="21602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муниципального образования город Краснодар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ДЕПАРТАМЕНТ ОБРАЗОВАНИЯ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Муниципальное бюджетное дошкольное образовательное учреждение муниципального образования город Краснодар «Детский сад общеразвивающего вида № 135 «Белочка»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152324"/>
            <a:ext cx="806489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Направление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инновационной деятельности: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«Поддержка семей, имеющих детей».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Руководитель проекта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       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аведующий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МБДОУ МО г.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Краснодар «Детский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сад № 135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					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Лифанова Оксана Николаевна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350059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 Российская Федерация, Краснодарский край, город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Краснодар, ул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 Дунайская, 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Телефон/факс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 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(861) 233-63-75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e-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mail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belochka_135@mail.ru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Сайт: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ds135.centerstart.ru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6040" y="16256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ИННОВАЦИОННЫЙ ПРОЕКТ: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982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889" y="1508756"/>
            <a:ext cx="8193503" cy="1226643"/>
          </a:xfrm>
        </p:spPr>
        <p:txBody>
          <a:bodyPr/>
          <a:lstStyle/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 Вы можете увидеть на сайте нашего детского сада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ds135.centerstart.ru/node/432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ближе познакомиться через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50487" y="6300188"/>
            <a:ext cx="5144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86" y="3357758"/>
            <a:ext cx="2168052" cy="3104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6756" t="14563" r="34230" b="11343"/>
          <a:stretch/>
        </p:blipFill>
        <p:spPr>
          <a:xfrm>
            <a:off x="762966" y="3137325"/>
            <a:ext cx="2315944" cy="3325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/>
          </a:blip>
          <a:srcRect l="21221" t="13579" r="50000" b="14563"/>
          <a:stretch/>
        </p:blipFill>
        <p:spPr>
          <a:xfrm>
            <a:off x="5700156" y="3460573"/>
            <a:ext cx="2138354" cy="3001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/>
          </a:blip>
          <a:srcRect l="19560" t="13579" r="50000" b="11610"/>
          <a:stretch/>
        </p:blipFill>
        <p:spPr>
          <a:xfrm>
            <a:off x="7028338" y="4491229"/>
            <a:ext cx="1401195" cy="1936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7C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1" r="11151"/>
          <a:stretch/>
        </p:blipFill>
        <p:spPr>
          <a:xfrm>
            <a:off x="7728935" y="5415994"/>
            <a:ext cx="1133665" cy="105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883633" y="137018"/>
            <a:ext cx="77426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905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8230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К НАШЕЙ РАБОТЕ!</a:t>
            </a:r>
            <a:endParaRPr lang="ru-RU" sz="4000" b="1" dirty="0">
              <a:ln w="1905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82302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31" y="199691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913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практико-ориентированного семейного образования в досуговой деятельности решает актуальные запросы современных родителей: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66112" y="6356350"/>
            <a:ext cx="29837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95112029"/>
              </p:ext>
            </p:extLst>
          </p:nvPr>
        </p:nvGraphicFramePr>
        <p:xfrm>
          <a:off x="1547664" y="2309650"/>
          <a:ext cx="66967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2062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ВОВЛЕЧЕНИЯ РОДИТЕЛЕЙ В ОБРАЗОВАТЕЛЬНЫЙ ПРОЦЕСС ДОО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66791454"/>
              </p:ext>
            </p:extLst>
          </p:nvPr>
        </p:nvGraphicFramePr>
        <p:xfrm>
          <a:off x="295624" y="1642368"/>
          <a:ext cx="8668863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66112" y="6356350"/>
            <a:ext cx="29837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36452"/>
            <a:ext cx="2674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28688">
              <a:tabLst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(Сборник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методик)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0980" y="2688721"/>
            <a:ext cx="2793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28688">
              <a:tabLst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(Тематические планы курса «Адаптируемся вместе и совместного досуга «Мы вместе…»)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0510" y="3974724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28688">
              <a:tabLst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(Теоретические формы онлайн/офлайн работы по  тематическим планам )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103790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28688">
              <a:tabLst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(Практические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онлайн/офлайн работы по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тематическим планам)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774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" y="116632"/>
            <a:ext cx="9381728" cy="1584176"/>
          </a:xfrm>
        </p:spPr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инструментарий модели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94104" y="6356350"/>
            <a:ext cx="29837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0" t="6202" r="5502" b="1401"/>
          <a:stretch/>
        </p:blipFill>
        <p:spPr>
          <a:xfrm rot="5400000">
            <a:off x="694548" y="3161552"/>
            <a:ext cx="3882139" cy="2911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39552" y="1503522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диагностических методик для обследования участников образовательных отношений при организации работы по социально-эмоциональному развитию детей раннего возраста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Рецензия МКУ КНМЦ, 2022.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4091420" y="3100748"/>
          <a:ext cx="4684004" cy="3438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33428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61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ПЕДАГОГОВ ДЕТСКОГО САДА ПО ВНЕДРЕНИЮ МОДЕЛИ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93596" y="6337675"/>
            <a:ext cx="58640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" t="5201"/>
          <a:stretch/>
        </p:blipFill>
        <p:spPr>
          <a:xfrm rot="5400000">
            <a:off x="463186" y="3131503"/>
            <a:ext cx="3897146" cy="288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5791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65908938"/>
              </p:ext>
            </p:extLst>
          </p:nvPr>
        </p:nvGraphicFramePr>
        <p:xfrm>
          <a:off x="3878965" y="2623090"/>
          <a:ext cx="4807835" cy="389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576" y="1636573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использованию модели вовлечения родителей в образовательный процесс ДОО + конспекты мероприятий курса «Мы вместе…». Рецензия МКУ КНМЦ 2022.</a:t>
            </a:r>
          </a:p>
        </p:txBody>
      </p:sp>
    </p:spTree>
    <p:extLst>
      <p:ext uri="{BB962C8B-B14F-4D97-AF65-F5344CB8AC3E}">
        <p14:creationId xmlns:p14="http://schemas.microsoft.com/office/powerpoint/2010/main" val="1772504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13" y="38709"/>
            <a:ext cx="8748464" cy="159183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 «Адаптируемся вместе»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6309320"/>
            <a:ext cx="22636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1694" y="1610524"/>
            <a:ext cx="8117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сеансы с детьми в период адаптации – картотека+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с тематическим планированием курса «Адаптируемся вместе», конспектами адаптационных мероприятий и тренинга «Мама-терапия»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рецензия МКУ КНМЦ, 2021г.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Семейной игровой комнате</a:t>
            </a:r>
          </a:p>
          <a:p>
            <a:pPr marL="285750" lvl="0" indent="-285750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5123" b="5549"/>
          <a:stretch/>
        </p:blipFill>
        <p:spPr>
          <a:xfrm>
            <a:off x="6228184" y="3217533"/>
            <a:ext cx="2279036" cy="3365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221" t="13579" r="50000" b="14563"/>
          <a:stretch/>
        </p:blipFill>
        <p:spPr>
          <a:xfrm>
            <a:off x="335797" y="3238535"/>
            <a:ext cx="2467974" cy="3464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560" t="13579" r="50000" b="11610"/>
          <a:stretch/>
        </p:blipFill>
        <p:spPr>
          <a:xfrm>
            <a:off x="3043737" y="3394766"/>
            <a:ext cx="2221208" cy="3069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7C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1" r="11151"/>
          <a:stretch/>
        </p:blipFill>
        <p:spPr>
          <a:xfrm>
            <a:off x="4132921" y="4788861"/>
            <a:ext cx="1870699" cy="1735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0788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158" y="180976"/>
            <a:ext cx="8091771" cy="159183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курса «Адаптируемся вместе»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6309320"/>
            <a:ext cx="22636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93058177"/>
              </p:ext>
            </p:extLst>
          </p:nvPr>
        </p:nvGraphicFramePr>
        <p:xfrm>
          <a:off x="712158" y="1628800"/>
          <a:ext cx="8542784" cy="5399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6309320"/>
            <a:ext cx="2786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ИД- инновационная деятельность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996330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94104" y="6356350"/>
            <a:ext cx="370384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17878233"/>
              </p:ext>
            </p:extLst>
          </p:nvPr>
        </p:nvGraphicFramePr>
        <p:xfrm>
          <a:off x="1259632" y="1517625"/>
          <a:ext cx="7334472" cy="48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5172" y="116632"/>
            <a:ext cx="9381728" cy="1143000"/>
          </a:xfrm>
        </p:spPr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совместного досуга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 вместе…»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948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3323" y="151552"/>
            <a:ext cx="8280920" cy="1143000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ЭФФЕКТИВНОСТИ СОВМЕСТНОГО ДОСУГА «МЫ ВМЕСТЕ…»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7691" y="1112185"/>
            <a:ext cx="7512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и показатели эмоциональной компетентности педагогов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раннего возраста и родителей (средний показатель)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65841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671391650"/>
              </p:ext>
            </p:extLst>
          </p:nvPr>
        </p:nvGraphicFramePr>
        <p:xfrm>
          <a:off x="683568" y="4005065"/>
          <a:ext cx="8460432" cy="293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516276077"/>
              </p:ext>
            </p:extLst>
          </p:nvPr>
        </p:nvGraphicFramePr>
        <p:xfrm>
          <a:off x="647056" y="1772816"/>
          <a:ext cx="8280920" cy="276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0249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610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1_Тема Office</vt:lpstr>
      <vt:lpstr>Презентация PowerPoint</vt:lpstr>
      <vt:lpstr>МОДЕЛЬ   на основе практико-ориентированного семейного образования в досуговой деятельности решает актуальные запросы современных родителей: </vt:lpstr>
      <vt:lpstr>МОДЕЛЬ ВОВЛЕЧЕНИЯ РОДИТЕЛЕЙ В ОБРАЗОВАТЕЛЬНЫЙ ПРОЦЕСС ДОО </vt:lpstr>
      <vt:lpstr>Диагностический инструментарий модели  </vt:lpstr>
      <vt:lpstr>МЕТОДИЧЕСКИЕ РЕКОМЕНДАЦИИ ДЛЯ ПЕДАГОГОВ ДЕТСКОГО САДА ПО ВНЕДРЕНИЮ МОДЕЛИ </vt:lpstr>
      <vt:lpstr>Курс «Адаптируемся вместе»  проходит в условиях  Семейной игровой комнаты </vt:lpstr>
      <vt:lpstr>Эффективность курса «Адаптируемся вместе»  </vt:lpstr>
      <vt:lpstr>Содержание совместного досуга «Мы вместе…» </vt:lpstr>
      <vt:lpstr>РЕЗУЛЬТАТЫ ЭФФЕКТИВНОСТИ СОВМЕСТНОГО ДОСУГА «МЫ ВМЕСТЕ…» </vt:lpstr>
      <vt:lpstr>Продукты инновационной деятельности Вы можете увидеть на сайте нашего детского сада https://ds135.centerstart.ru/node/432 а ближе познакомиться через QR-код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Acer</cp:lastModifiedBy>
  <cp:revision>219</cp:revision>
  <dcterms:created xsi:type="dcterms:W3CDTF">2014-07-06T18:18:01Z</dcterms:created>
  <dcterms:modified xsi:type="dcterms:W3CDTF">2022-04-19T12:15:31Z</dcterms:modified>
</cp:coreProperties>
</file>