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7" r:id="rId2"/>
    <p:sldId id="263" r:id="rId3"/>
    <p:sldId id="262" r:id="rId4"/>
    <p:sldId id="264" r:id="rId5"/>
    <p:sldId id="265" r:id="rId6"/>
    <p:sldId id="266" r:id="rId7"/>
    <p:sldId id="269" r:id="rId8"/>
    <p:sldId id="279" r:id="rId9"/>
    <p:sldId id="270" r:id="rId10"/>
    <p:sldId id="271" r:id="rId11"/>
    <p:sldId id="261" r:id="rId12"/>
    <p:sldId id="267" r:id="rId13"/>
    <p:sldId id="268" r:id="rId14"/>
    <p:sldId id="280" r:id="rId15"/>
    <p:sldId id="274" r:id="rId16"/>
    <p:sldId id="273" r:id="rId17"/>
    <p:sldId id="275" r:id="rId18"/>
    <p:sldId id="278" r:id="rId19"/>
    <p:sldId id="26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913"/>
    <a:srgbClr val="800000"/>
    <a:srgbClr val="2F7F95"/>
    <a:srgbClr val="F68426"/>
    <a:srgbClr val="FFCC99"/>
    <a:srgbClr val="FF7C80"/>
    <a:srgbClr val="82302E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4" d="100"/>
          <a:sy n="64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10907244327805E-2"/>
          <c:y val="0.16188126674296363"/>
          <c:w val="0.90312040058479248"/>
          <c:h val="0.24470467147538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общий положительный эмоциональный фон</c:v>
                </c:pt>
                <c:pt idx="1">
                  <c:v>активная познавательная, игровая деятельность</c:v>
                </c:pt>
                <c:pt idx="2">
                  <c:v>инициатива во взаимоотношениях со взрослыми</c:v>
                </c:pt>
                <c:pt idx="3">
                  <c:v>инициатива во взаимоотношениях со сверстниками</c:v>
                </c:pt>
                <c:pt idx="4">
                  <c:v>реакция на изменение привычной ситуации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0.5</c:v>
                </c:pt>
                <c:pt idx="2">
                  <c:v>0.3000000000000001</c:v>
                </c:pt>
                <c:pt idx="3">
                  <c:v>0.25</c:v>
                </c:pt>
                <c:pt idx="4">
                  <c:v>0.6000000000000002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76-4752-9E3F-F3E61D804D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общий положительный эмоциональный фон</c:v>
                </c:pt>
                <c:pt idx="1">
                  <c:v>активная познавательная, игровая деятельность</c:v>
                </c:pt>
                <c:pt idx="2">
                  <c:v>инициатива во взаимоотношениях со взрослыми</c:v>
                </c:pt>
                <c:pt idx="3">
                  <c:v>инициатива во взаимоотношениях со сверстниками</c:v>
                </c:pt>
                <c:pt idx="4">
                  <c:v>реакция на изменение привычной ситуации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0.95000000000000018</c:v>
                </c:pt>
                <c:pt idx="1">
                  <c:v>0.8</c:v>
                </c:pt>
                <c:pt idx="2">
                  <c:v>0.70000000000000018</c:v>
                </c:pt>
                <c:pt idx="3">
                  <c:v>0.75000000000000022</c:v>
                </c:pt>
                <c:pt idx="4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76-4752-9E3F-F3E61D804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097856"/>
        <c:axId val="207099392"/>
      </c:barChart>
      <c:catAx>
        <c:axId val="2070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099392"/>
        <c:crosses val="autoZero"/>
        <c:auto val="1"/>
        <c:lblAlgn val="ctr"/>
        <c:lblOffset val="100"/>
        <c:noMultiLvlLbl val="0"/>
      </c:catAx>
      <c:valAx>
        <c:axId val="20709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09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204871041860646"/>
          <c:y val="0.72144796584008386"/>
          <c:w val="0.30689952837098727"/>
          <c:h val="9.854302825810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55993509467995"/>
          <c:y val="5.6405185585360555E-2"/>
          <c:w val="0.86544001568409701"/>
          <c:h val="0.4949570570694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ноя.20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восприятие музыки</c:v>
                </c:pt>
                <c:pt idx="1">
                  <c:v>активность в пении и танцах</c:v>
                </c:pt>
                <c:pt idx="2">
                  <c:v>музыкально-ритмические движения</c:v>
                </c:pt>
                <c:pt idx="3">
                  <c:v>желание участвовать в театрализации</c:v>
                </c:pt>
                <c:pt idx="4">
                  <c:v>игра на музыкальных инструментах</c:v>
                </c:pt>
                <c:pt idx="5">
                  <c:v>активность в досуговой деятельности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 formatCode="0%">
                  <c:v>0.38</c:v>
                </c:pt>
                <c:pt idx="1">
                  <c:v>0.33300000000000002</c:v>
                </c:pt>
                <c:pt idx="2">
                  <c:v>0.42799999999999999</c:v>
                </c:pt>
                <c:pt idx="3" formatCode="0%">
                  <c:v>0.38</c:v>
                </c:pt>
                <c:pt idx="4">
                  <c:v>0.33300000000000002</c:v>
                </c:pt>
                <c:pt idx="5">
                  <c:v>0.42799999999999999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91-4212-98D1-1ED7BC55EE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май.21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восприятие музыки</c:v>
                </c:pt>
                <c:pt idx="1">
                  <c:v>активность в пении и танцах</c:v>
                </c:pt>
                <c:pt idx="2">
                  <c:v>музыкально-ритмические движения</c:v>
                </c:pt>
                <c:pt idx="3">
                  <c:v>желание участвовать в театрализации</c:v>
                </c:pt>
                <c:pt idx="4">
                  <c:v>игра на музыкальных инструментах</c:v>
                </c:pt>
                <c:pt idx="5">
                  <c:v>активность в досуговой деятельности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 formatCode="0%">
                  <c:v>0.85</c:v>
                </c:pt>
                <c:pt idx="1">
                  <c:v>0.80900000000000005</c:v>
                </c:pt>
                <c:pt idx="2">
                  <c:v>0.80900000000000005</c:v>
                </c:pt>
                <c:pt idx="3" formatCode="0%">
                  <c:v>0.95</c:v>
                </c:pt>
                <c:pt idx="4" formatCode="0%">
                  <c:v>0.95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91-4212-98D1-1ED7BC55E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38176"/>
        <c:axId val="207148544"/>
      </c:barChart>
      <c:catAx>
        <c:axId val="20713817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критерии мониторинга</a:t>
                </a:r>
              </a:p>
            </c:rich>
          </c:tx>
          <c:layout>
            <c:manualLayout>
              <c:xMode val="edge"/>
              <c:yMode val="edge"/>
              <c:x val="0.38527494881160346"/>
              <c:y val="0.881241043554060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7148544"/>
        <c:crosses val="autoZero"/>
        <c:auto val="1"/>
        <c:lblAlgn val="ctr"/>
        <c:lblOffset val="100"/>
        <c:noMultiLvlLbl val="0"/>
      </c:catAx>
      <c:valAx>
        <c:axId val="207148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количество детей в %</a:t>
                </a:r>
              </a:p>
            </c:rich>
          </c:tx>
          <c:layout>
            <c:manualLayout>
              <c:xMode val="edge"/>
              <c:yMode val="edge"/>
              <c:x val="1.0103227394346158E-2"/>
              <c:y val="5.5028143990967351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207138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51477800725962"/>
          <c:y val="0.73165427370675507"/>
          <c:w val="0.24861231359685446"/>
          <c:h val="0.206299353952491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04846955106231"/>
          <c:y val="0.13139775053891459"/>
          <c:w val="0.79982496090427724"/>
          <c:h val="0.34266129104995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A2-49D4-91B9-7A26DF6D3EE0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A2-49D4-91B9-7A26DF6D3EE0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A2-49D4-91B9-7A26DF6D3EE0}"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A2-49D4-91B9-7A26DF6D3EE0}"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A2-49D4-91B9-7A26DF6D3EE0}"/>
                </c:ext>
              </c:extLst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A2-49D4-91B9-7A26DF6D3EE0}"/>
                </c:ext>
              </c:extLst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A2-49D4-91B9-7A26DF6D3EE0}"/>
                </c:ext>
              </c:extLst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A2-49D4-91B9-7A26DF6D3EE0}"/>
                </c:ext>
              </c:extLst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A2-49D4-91B9-7A26DF6D3EE0}"/>
                </c:ext>
              </c:extLst>
            </c:dLbl>
            <c:dLbl>
              <c:idx val="1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A2-49D4-91B9-7A26DF6D3EE0}"/>
                </c:ext>
              </c:extLst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A2-49D4-91B9-7A26DF6D3EE0}"/>
                </c:ext>
              </c:extLst>
            </c:dLbl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A2-49D4-91B9-7A26DF6D3EE0}"/>
                </c:ext>
              </c:extLst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A2-49D4-91B9-7A26DF6D3EE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Лист1!$A$2:$A$16</c:f>
              <c:strCache>
                <c:ptCount val="15"/>
                <c:pt idx="0">
                  <c:v>сверхчувствительность</c:v>
                </c:pt>
                <c:pt idx="1">
                  <c:v>возбуждаемость</c:v>
                </c:pt>
                <c:pt idx="2">
                  <c:v>капризность</c:v>
                </c:pt>
                <c:pt idx="3">
                  <c:v>боязливость</c:v>
                </c:pt>
                <c:pt idx="4">
                  <c:v>плаксивость</c:v>
                </c:pt>
                <c:pt idx="5">
                  <c:v>злобность</c:v>
                </c:pt>
                <c:pt idx="6">
                  <c:v>веселость</c:v>
                </c:pt>
                <c:pt idx="7">
                  <c:v>завистливость</c:v>
                </c:pt>
                <c:pt idx="8">
                  <c:v>ревность</c:v>
                </c:pt>
                <c:pt idx="9">
                  <c:v>обидчивость</c:v>
                </c:pt>
                <c:pt idx="10">
                  <c:v>упрямство</c:v>
                </c:pt>
                <c:pt idx="11">
                  <c:v>жестокость</c:v>
                </c:pt>
                <c:pt idx="12">
                  <c:v>ласковость</c:v>
                </c:pt>
                <c:pt idx="13">
                  <c:v>сочувствие</c:v>
                </c:pt>
                <c:pt idx="14">
                  <c:v>агрессивность</c:v>
                </c:pt>
              </c:strCache>
            </c:strRef>
          </c:cat>
          <c:val>
            <c:numRef>
              <c:f>Лист1!$B$2:$B$16</c:f>
              <c:numCache>
                <c:formatCode>0%</c:formatCode>
                <c:ptCount val="15"/>
                <c:pt idx="0">
                  <c:v>0</c:v>
                </c:pt>
                <c:pt idx="1">
                  <c:v>0.2</c:v>
                </c:pt>
                <c:pt idx="2">
                  <c:v>0.45</c:v>
                </c:pt>
                <c:pt idx="3">
                  <c:v>0.15000000000000005</c:v>
                </c:pt>
                <c:pt idx="4">
                  <c:v>0.55000000000000004</c:v>
                </c:pt>
                <c:pt idx="5">
                  <c:v>0</c:v>
                </c:pt>
                <c:pt idx="6">
                  <c:v>0.3000000000000001</c:v>
                </c:pt>
                <c:pt idx="7">
                  <c:v>0</c:v>
                </c:pt>
                <c:pt idx="8">
                  <c:v>0.15000000000000005</c:v>
                </c:pt>
                <c:pt idx="9">
                  <c:v>0.35000000000000009</c:v>
                </c:pt>
                <c:pt idx="10">
                  <c:v>0.3000000000000001</c:v>
                </c:pt>
                <c:pt idx="11">
                  <c:v>0</c:v>
                </c:pt>
                <c:pt idx="12">
                  <c:v>0.65000000000000024</c:v>
                </c:pt>
                <c:pt idx="13">
                  <c:v>0.75000000000000022</c:v>
                </c:pt>
                <c:pt idx="1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5A2-49D4-91B9-7A26DF6D3E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95413696932141E-2"/>
                  <c:y val="4.22564969364032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5A2-49D4-91B9-7A26DF6D3EE0}"/>
                </c:ext>
              </c:extLst>
            </c:dLbl>
            <c:dLbl>
              <c:idx val="3"/>
              <c:layout>
                <c:manualLayout>
                  <c:x val="1.6527218262576183E-2"/>
                  <c:y val="-1.6902598774561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5A2-49D4-91B9-7A26DF6D3EE0}"/>
                </c:ext>
              </c:extLst>
            </c:dLbl>
            <c:dLbl>
              <c:idx val="5"/>
              <c:layout>
                <c:manualLayout>
                  <c:x val="1.2395413696932141E-2"/>
                  <c:y val="-7.746934945087185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5A2-49D4-91B9-7A26DF6D3EE0}"/>
                </c:ext>
              </c:extLst>
            </c:dLbl>
            <c:dLbl>
              <c:idx val="14"/>
              <c:layout>
                <c:manualLayout>
                  <c:x val="-1.5149775062533892E-16"/>
                  <c:y val="-7.746934945087185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5A2-49D4-91B9-7A26DF6D3EE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Лист1!$A$2:$A$16</c:f>
              <c:strCache>
                <c:ptCount val="15"/>
                <c:pt idx="0">
                  <c:v>сверхчувствительность</c:v>
                </c:pt>
                <c:pt idx="1">
                  <c:v>возбуждаемость</c:v>
                </c:pt>
                <c:pt idx="2">
                  <c:v>капризность</c:v>
                </c:pt>
                <c:pt idx="3">
                  <c:v>боязливость</c:v>
                </c:pt>
                <c:pt idx="4">
                  <c:v>плаксивость</c:v>
                </c:pt>
                <c:pt idx="5">
                  <c:v>злобность</c:v>
                </c:pt>
                <c:pt idx="6">
                  <c:v>веселость</c:v>
                </c:pt>
                <c:pt idx="7">
                  <c:v>завистливость</c:v>
                </c:pt>
                <c:pt idx="8">
                  <c:v>ревность</c:v>
                </c:pt>
                <c:pt idx="9">
                  <c:v>обидчивость</c:v>
                </c:pt>
                <c:pt idx="10">
                  <c:v>упрямство</c:v>
                </c:pt>
                <c:pt idx="11">
                  <c:v>жестокость</c:v>
                </c:pt>
                <c:pt idx="12">
                  <c:v>ласковость</c:v>
                </c:pt>
                <c:pt idx="13">
                  <c:v>сочувствие</c:v>
                </c:pt>
                <c:pt idx="14">
                  <c:v>агрессивность</c:v>
                </c:pt>
              </c:strCache>
            </c:strRef>
          </c:cat>
          <c:val>
            <c:numRef>
              <c:f>Лист1!$C$2:$C$16</c:f>
              <c:numCache>
                <c:formatCode>0%</c:formatCode>
                <c:ptCount val="15"/>
                <c:pt idx="0">
                  <c:v>0</c:v>
                </c:pt>
                <c:pt idx="1">
                  <c:v>0.1</c:v>
                </c:pt>
                <c:pt idx="2">
                  <c:v>0.15000000000000005</c:v>
                </c:pt>
                <c:pt idx="3">
                  <c:v>0</c:v>
                </c:pt>
                <c:pt idx="4">
                  <c:v>0.05</c:v>
                </c:pt>
                <c:pt idx="5">
                  <c:v>0</c:v>
                </c:pt>
                <c:pt idx="6">
                  <c:v>0.70000000000000018</c:v>
                </c:pt>
                <c:pt idx="7">
                  <c:v>0</c:v>
                </c:pt>
                <c:pt idx="8">
                  <c:v>0.1</c:v>
                </c:pt>
                <c:pt idx="9">
                  <c:v>0.25</c:v>
                </c:pt>
                <c:pt idx="10">
                  <c:v>0.4</c:v>
                </c:pt>
                <c:pt idx="11">
                  <c:v>0</c:v>
                </c:pt>
                <c:pt idx="12">
                  <c:v>0.75000000000000022</c:v>
                </c:pt>
                <c:pt idx="13">
                  <c:v>0.9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5A2-49D4-91B9-7A26DF6D3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210048"/>
        <c:axId val="207151488"/>
      </c:barChart>
      <c:catAx>
        <c:axId val="19221004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чувственные проявления</a:t>
                </a:r>
              </a:p>
            </c:rich>
          </c:tx>
          <c:layout>
            <c:manualLayout>
              <c:xMode val="edge"/>
              <c:yMode val="edge"/>
              <c:x val="0.31201644514374094"/>
              <c:y val="0.7673673717465961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7151488"/>
        <c:crosses val="autoZero"/>
        <c:auto val="1"/>
        <c:lblAlgn val="ctr"/>
        <c:lblOffset val="100"/>
        <c:noMultiLvlLbl val="0"/>
      </c:catAx>
      <c:valAx>
        <c:axId val="207151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детей в %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9221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496164000419729"/>
          <c:y val="0.75958525289329581"/>
          <c:w val="0.32652507633855082"/>
          <c:h val="0.115556255026460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662515472160789E-2"/>
          <c:y val="4.6341628499875893E-2"/>
          <c:w val="0.94833748452783917"/>
          <c:h val="0.580061955774841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устойчивость и переключаемость внимания</c:v>
                </c:pt>
                <c:pt idx="2">
                  <c:v>положительный фон настроения</c:v>
                </c:pt>
                <c:pt idx="3">
                  <c:v>адекватная реакция на поощрение и порицание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0.25</c:v>
                </c:pt>
                <c:pt idx="2">
                  <c:v>0.55000000000000004</c:v>
                </c:pt>
                <c:pt idx="3">
                  <c:v>0.6000000000000002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67-4C98-BFAD-AD6B6B0328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Контактность</c:v>
                </c:pt>
                <c:pt idx="1">
                  <c:v>устойчивость и переключаемость внимания</c:v>
                </c:pt>
                <c:pt idx="2">
                  <c:v>положительный фон настроения</c:v>
                </c:pt>
                <c:pt idx="3">
                  <c:v>адекватная реакция на поощрение и порицание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0.95000000000000018</c:v>
                </c:pt>
                <c:pt idx="1">
                  <c:v>0.8500000000000002</c:v>
                </c:pt>
                <c:pt idx="2">
                  <c:v>0.95000000000000018</c:v>
                </c:pt>
                <c:pt idx="3">
                  <c:v>0.95000000000000018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67-4C98-BFAD-AD6B6B0328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207424"/>
        <c:axId val="207209600"/>
        <c:axId val="0"/>
      </c:bar3DChart>
      <c:catAx>
        <c:axId val="20720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критерии оценки эмоционально-волевой сферы детей</a:t>
                </a:r>
              </a:p>
            </c:rich>
          </c:tx>
          <c:layout>
            <c:manualLayout>
              <c:xMode val="edge"/>
              <c:yMode val="edge"/>
              <c:x val="0.15248009702283064"/>
              <c:y val="0.711362016686493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7209600"/>
        <c:crosses val="autoZero"/>
        <c:auto val="1"/>
        <c:lblAlgn val="ctr"/>
        <c:lblOffset val="100"/>
        <c:noMultiLvlLbl val="0"/>
      </c:catAx>
      <c:valAx>
        <c:axId val="207209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детей в %</a:t>
                </a:r>
              </a:p>
            </c:rich>
          </c:tx>
          <c:layout>
            <c:manualLayout>
              <c:xMode val="edge"/>
              <c:yMode val="edge"/>
              <c:x val="0.11956299121600698"/>
              <c:y val="0.13163002213846159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20720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59760245091531"/>
          <c:y val="0.19590607818643468"/>
          <c:w val="0.12815188106671566"/>
          <c:h val="0.4275168612701572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F90A2-7D65-4C7A-8F9A-0FE88E46574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BFEEBA1-9895-41F2-9EE9-15AFFF55305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итогового мониторинга инновационной деятельности, статистическая и аналитическая обработка данных.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97D2A-F0CF-4AA6-AF80-2EEA61EBFC06}" type="parTrans" cxnId="{DA65A3B3-316F-4351-9ABC-C2624DEF38FC}">
      <dgm:prSet/>
      <dgm:spPr/>
      <dgm:t>
        <a:bodyPr/>
        <a:lstStyle/>
        <a:p>
          <a:endParaRPr lang="ru-RU"/>
        </a:p>
      </dgm:t>
    </dgm:pt>
    <dgm:pt modelId="{9E0BB1B0-9C16-4F9C-9D88-2BBE5B9A21C9}" type="sibTrans" cxnId="{DA65A3B3-316F-4351-9ABC-C2624DEF38FC}">
      <dgm:prSet/>
      <dgm:spPr/>
      <dgm:t>
        <a:bodyPr/>
        <a:lstStyle/>
        <a:p>
          <a:endParaRPr lang="ru-RU"/>
        </a:p>
      </dgm:t>
    </dgm:pt>
    <dgm:pt modelId="{C4A330ED-9FA7-4EA7-A6D4-87DDC346459B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педагогической эффективности модели вовлечения родителей в образовательный процесс ДОО.</a:t>
          </a:r>
        </a:p>
      </dgm:t>
    </dgm:pt>
    <dgm:pt modelId="{F1819DF7-25DC-441E-9CE4-3452F7C5FFF9}" type="parTrans" cxnId="{D415527B-233A-4627-AD2C-6845E2CD6A27}">
      <dgm:prSet/>
      <dgm:spPr/>
      <dgm:t>
        <a:bodyPr/>
        <a:lstStyle/>
        <a:p>
          <a:endParaRPr lang="ru-RU"/>
        </a:p>
      </dgm:t>
    </dgm:pt>
    <dgm:pt modelId="{50028C27-9E8B-4A27-81C0-FF7A28F2104A}" type="sibTrans" cxnId="{D415527B-233A-4627-AD2C-6845E2CD6A27}">
      <dgm:prSet/>
      <dgm:spPr/>
      <dgm:t>
        <a:bodyPr/>
        <a:lstStyle/>
        <a:p>
          <a:endParaRPr lang="ru-RU"/>
        </a:p>
      </dgm:t>
    </dgm:pt>
    <dgm:pt modelId="{05455A0C-D173-4339-8139-060FBCF721C8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уточнений в методический инструментарий.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C1D25-16EF-4DBF-B176-3377CD94D8A3}" type="parTrans" cxnId="{52E24C17-7B9D-4A20-9746-927BFF963BE0}">
      <dgm:prSet/>
      <dgm:spPr/>
      <dgm:t>
        <a:bodyPr/>
        <a:lstStyle/>
        <a:p>
          <a:endParaRPr lang="ru-RU"/>
        </a:p>
      </dgm:t>
    </dgm:pt>
    <dgm:pt modelId="{BF327B58-1B74-43B4-AFE4-D36C44A2C4AD}" type="sibTrans" cxnId="{52E24C17-7B9D-4A20-9746-927BFF963BE0}">
      <dgm:prSet/>
      <dgm:spPr/>
      <dgm:t>
        <a:bodyPr/>
        <a:lstStyle/>
        <a:p>
          <a:endParaRPr lang="ru-RU"/>
        </a:p>
      </dgm:t>
    </dgm:pt>
    <dgm:pt modelId="{1850FEF0-18A1-4252-8151-B1730CA6E88E}">
      <dgm:prSet custT="1"/>
      <dgm:spPr>
        <a:solidFill>
          <a:srgbClr val="2F7F95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промежуточных отчетов о ходе инновационной деятельности.</a:t>
          </a:r>
        </a:p>
      </dgm:t>
    </dgm:pt>
    <dgm:pt modelId="{087B34F5-B1FA-4E41-B587-55B12C73A2B6}" type="parTrans" cxnId="{CFB4ADEA-14BA-41E4-8403-EE205B5F37D1}">
      <dgm:prSet/>
      <dgm:spPr/>
      <dgm:t>
        <a:bodyPr/>
        <a:lstStyle/>
        <a:p>
          <a:endParaRPr lang="ru-RU"/>
        </a:p>
      </dgm:t>
    </dgm:pt>
    <dgm:pt modelId="{7A9A1D42-A7AF-443E-8ACC-E3555231D6D9}" type="sibTrans" cxnId="{CFB4ADEA-14BA-41E4-8403-EE205B5F37D1}">
      <dgm:prSet/>
      <dgm:spPr/>
      <dgm:t>
        <a:bodyPr/>
        <a:lstStyle/>
        <a:p>
          <a:endParaRPr lang="ru-RU"/>
        </a:p>
      </dgm:t>
    </dgm:pt>
    <dgm:pt modelId="{454DB979-EF75-452E-AE82-6E5B59292E74}">
      <dgm:prSet custT="1"/>
      <dgm:spPr>
        <a:solidFill>
          <a:srgbClr val="F68426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продуктов инновационной деятельности, составление методических рекомендаций по использованию модели в других ДОО города и края.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CC7EE-79D0-4EEC-89C3-D837F23C4514}" type="parTrans" cxnId="{4446C5C7-6833-43F0-A323-95A53CCF2D1F}">
      <dgm:prSet/>
      <dgm:spPr/>
      <dgm:t>
        <a:bodyPr/>
        <a:lstStyle/>
        <a:p>
          <a:endParaRPr lang="ru-RU"/>
        </a:p>
      </dgm:t>
    </dgm:pt>
    <dgm:pt modelId="{78F0FD82-ECEF-4C43-8C5F-448392AD81C1}" type="sibTrans" cxnId="{4446C5C7-6833-43F0-A323-95A53CCF2D1F}">
      <dgm:prSet/>
      <dgm:spPr/>
      <dgm:t>
        <a:bodyPr/>
        <a:lstStyle/>
        <a:p>
          <a:endParaRPr lang="ru-RU"/>
        </a:p>
      </dgm:t>
    </dgm:pt>
    <dgm:pt modelId="{9F1F2E0B-B7A5-4E35-A43B-D27680EDE1DB}" type="pres">
      <dgm:prSet presAssocID="{643F90A2-7D65-4C7A-8F9A-0FE88E4657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9A8B153-1A37-4966-B939-468D7832ADD0}" type="pres">
      <dgm:prSet presAssocID="{643F90A2-7D65-4C7A-8F9A-0FE88E465742}" presName="Name1" presStyleCnt="0"/>
      <dgm:spPr/>
    </dgm:pt>
    <dgm:pt modelId="{EEE3CB54-AA00-476D-A831-9227E3D65EC4}" type="pres">
      <dgm:prSet presAssocID="{643F90A2-7D65-4C7A-8F9A-0FE88E465742}" presName="cycle" presStyleCnt="0"/>
      <dgm:spPr/>
    </dgm:pt>
    <dgm:pt modelId="{20DAC9F8-8049-4607-AB21-DB61F8D51E46}" type="pres">
      <dgm:prSet presAssocID="{643F90A2-7D65-4C7A-8F9A-0FE88E465742}" presName="srcNode" presStyleLbl="node1" presStyleIdx="0" presStyleCnt="5"/>
      <dgm:spPr/>
    </dgm:pt>
    <dgm:pt modelId="{D74BAE92-A509-4F8B-A6A3-DD3DFB7B4823}" type="pres">
      <dgm:prSet presAssocID="{643F90A2-7D65-4C7A-8F9A-0FE88E465742}" presName="conn" presStyleLbl="parChTrans1D2" presStyleIdx="0" presStyleCnt="1"/>
      <dgm:spPr/>
      <dgm:t>
        <a:bodyPr/>
        <a:lstStyle/>
        <a:p>
          <a:endParaRPr lang="ru-RU"/>
        </a:p>
      </dgm:t>
    </dgm:pt>
    <dgm:pt modelId="{851B5131-2881-442A-A93F-D0ED1F568F67}" type="pres">
      <dgm:prSet presAssocID="{643F90A2-7D65-4C7A-8F9A-0FE88E465742}" presName="extraNode" presStyleLbl="node1" presStyleIdx="0" presStyleCnt="5"/>
      <dgm:spPr/>
    </dgm:pt>
    <dgm:pt modelId="{ABFBE591-78BE-4347-BCD1-6A9BFF316E22}" type="pres">
      <dgm:prSet presAssocID="{643F90A2-7D65-4C7A-8F9A-0FE88E465742}" presName="dstNode" presStyleLbl="node1" presStyleIdx="0" presStyleCnt="5"/>
      <dgm:spPr/>
    </dgm:pt>
    <dgm:pt modelId="{D3FCB104-143C-412B-84EE-65843C996333}" type="pres">
      <dgm:prSet presAssocID="{BBFEEBA1-9895-41F2-9EE9-15AFFF553050}" presName="text_1" presStyleLbl="node1" presStyleIdx="0" presStyleCnt="5" custScaleY="128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595EE-47FF-4B06-A36D-DD0FFF8DE1C9}" type="pres">
      <dgm:prSet presAssocID="{BBFEEBA1-9895-41F2-9EE9-15AFFF553050}" presName="accent_1" presStyleCnt="0"/>
      <dgm:spPr/>
    </dgm:pt>
    <dgm:pt modelId="{29BF05FE-9B54-49A2-B882-0A558A90A810}" type="pres">
      <dgm:prSet presAssocID="{BBFEEBA1-9895-41F2-9EE9-15AFFF553050}" presName="accentRepeatNode" presStyleLbl="solidFgAcc1" presStyleIdx="0" presStyleCnt="5"/>
      <dgm:spPr/>
    </dgm:pt>
    <dgm:pt modelId="{686D7C49-A3C7-45BC-A26F-CF208F7615E7}" type="pres">
      <dgm:prSet presAssocID="{C4A330ED-9FA7-4EA7-A6D4-87DDC346459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51388-6244-43EB-8FAC-EADE18FBF11C}" type="pres">
      <dgm:prSet presAssocID="{C4A330ED-9FA7-4EA7-A6D4-87DDC346459B}" presName="accent_2" presStyleCnt="0"/>
      <dgm:spPr/>
    </dgm:pt>
    <dgm:pt modelId="{2573B023-958F-489C-A1DC-F98B4D503E1D}" type="pres">
      <dgm:prSet presAssocID="{C4A330ED-9FA7-4EA7-A6D4-87DDC346459B}" presName="accentRepeatNode" presStyleLbl="solidFgAcc1" presStyleIdx="1" presStyleCnt="5"/>
      <dgm:spPr/>
    </dgm:pt>
    <dgm:pt modelId="{950B68ED-2618-404C-862D-EA1F5E461247}" type="pres">
      <dgm:prSet presAssocID="{05455A0C-D173-4339-8139-060FBCF721C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310EB-62B4-4E16-AA24-9005D20D12BF}" type="pres">
      <dgm:prSet presAssocID="{05455A0C-D173-4339-8139-060FBCF721C8}" presName="accent_3" presStyleCnt="0"/>
      <dgm:spPr/>
    </dgm:pt>
    <dgm:pt modelId="{C1E951E7-3530-4EA4-8506-61B4D4BDA296}" type="pres">
      <dgm:prSet presAssocID="{05455A0C-D173-4339-8139-060FBCF721C8}" presName="accentRepeatNode" presStyleLbl="solidFgAcc1" presStyleIdx="2" presStyleCnt="5"/>
      <dgm:spPr/>
    </dgm:pt>
    <dgm:pt modelId="{AA277EFF-FA26-4D87-B016-D62C40867789}" type="pres">
      <dgm:prSet presAssocID="{1850FEF0-18A1-4252-8151-B1730CA6E88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18787-AFA1-4BCF-B236-4E9681982327}" type="pres">
      <dgm:prSet presAssocID="{1850FEF0-18A1-4252-8151-B1730CA6E88E}" presName="accent_4" presStyleCnt="0"/>
      <dgm:spPr/>
    </dgm:pt>
    <dgm:pt modelId="{EBFB127F-3CE5-4C7A-86FE-0BF024B7B0E2}" type="pres">
      <dgm:prSet presAssocID="{1850FEF0-18A1-4252-8151-B1730CA6E88E}" presName="accentRepeatNode" presStyleLbl="solidFgAcc1" presStyleIdx="3" presStyleCnt="5"/>
      <dgm:spPr/>
    </dgm:pt>
    <dgm:pt modelId="{79D6987C-9E94-41F9-B08C-8DEB401F55D6}" type="pres">
      <dgm:prSet presAssocID="{454DB979-EF75-452E-AE82-6E5B59292E74}" presName="text_5" presStyleLbl="node1" presStyleIdx="4" presStyleCnt="5" custScaleY="138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55739-B3FD-42F6-A118-FBE8CCB04FB8}" type="pres">
      <dgm:prSet presAssocID="{454DB979-EF75-452E-AE82-6E5B59292E74}" presName="accent_5" presStyleCnt="0"/>
      <dgm:spPr/>
    </dgm:pt>
    <dgm:pt modelId="{E3E999BB-4A54-4E25-A678-9DB36123994D}" type="pres">
      <dgm:prSet presAssocID="{454DB979-EF75-452E-AE82-6E5B59292E74}" presName="accentRepeatNode" presStyleLbl="solidFgAcc1" presStyleIdx="4" presStyleCnt="5"/>
      <dgm:spPr/>
    </dgm:pt>
  </dgm:ptLst>
  <dgm:cxnLst>
    <dgm:cxn modelId="{0170B57B-4D80-4367-BF43-C01BBB243E55}" type="presOf" srcId="{1850FEF0-18A1-4252-8151-B1730CA6E88E}" destId="{AA277EFF-FA26-4D87-B016-D62C40867789}" srcOrd="0" destOrd="0" presId="urn:microsoft.com/office/officeart/2008/layout/VerticalCurvedList"/>
    <dgm:cxn modelId="{52E24C17-7B9D-4A20-9746-927BFF963BE0}" srcId="{643F90A2-7D65-4C7A-8F9A-0FE88E465742}" destId="{05455A0C-D173-4339-8139-060FBCF721C8}" srcOrd="2" destOrd="0" parTransId="{B67C1D25-16EF-4DBF-B176-3377CD94D8A3}" sibTransId="{BF327B58-1B74-43B4-AFE4-D36C44A2C4AD}"/>
    <dgm:cxn modelId="{1A8ADC43-A006-4408-ABF4-FDEC86B96AFB}" type="presOf" srcId="{BBFEEBA1-9895-41F2-9EE9-15AFFF553050}" destId="{D3FCB104-143C-412B-84EE-65843C996333}" srcOrd="0" destOrd="0" presId="urn:microsoft.com/office/officeart/2008/layout/VerticalCurvedList"/>
    <dgm:cxn modelId="{64F324BA-B3EF-4AAF-BB1A-85F248A346CC}" type="presOf" srcId="{C4A330ED-9FA7-4EA7-A6D4-87DDC346459B}" destId="{686D7C49-A3C7-45BC-A26F-CF208F7615E7}" srcOrd="0" destOrd="0" presId="urn:microsoft.com/office/officeart/2008/layout/VerticalCurvedList"/>
    <dgm:cxn modelId="{30A5375A-618B-419D-BA45-AEAB13E92D2A}" type="presOf" srcId="{05455A0C-D173-4339-8139-060FBCF721C8}" destId="{950B68ED-2618-404C-862D-EA1F5E461247}" srcOrd="0" destOrd="0" presId="urn:microsoft.com/office/officeart/2008/layout/VerticalCurvedList"/>
    <dgm:cxn modelId="{D415527B-233A-4627-AD2C-6845E2CD6A27}" srcId="{643F90A2-7D65-4C7A-8F9A-0FE88E465742}" destId="{C4A330ED-9FA7-4EA7-A6D4-87DDC346459B}" srcOrd="1" destOrd="0" parTransId="{F1819DF7-25DC-441E-9CE4-3452F7C5FFF9}" sibTransId="{50028C27-9E8B-4A27-81C0-FF7A28F2104A}"/>
    <dgm:cxn modelId="{B841B279-DB94-461A-A63B-C1A75FDC8977}" type="presOf" srcId="{9E0BB1B0-9C16-4F9C-9D88-2BBE5B9A21C9}" destId="{D74BAE92-A509-4F8B-A6A3-DD3DFB7B4823}" srcOrd="0" destOrd="0" presId="urn:microsoft.com/office/officeart/2008/layout/VerticalCurvedList"/>
    <dgm:cxn modelId="{DA65A3B3-316F-4351-9ABC-C2624DEF38FC}" srcId="{643F90A2-7D65-4C7A-8F9A-0FE88E465742}" destId="{BBFEEBA1-9895-41F2-9EE9-15AFFF553050}" srcOrd="0" destOrd="0" parTransId="{B3397D2A-F0CF-4AA6-AF80-2EEA61EBFC06}" sibTransId="{9E0BB1B0-9C16-4F9C-9D88-2BBE5B9A21C9}"/>
    <dgm:cxn modelId="{DA2CB94F-1705-4F1A-9B41-410620F3CB93}" type="presOf" srcId="{454DB979-EF75-452E-AE82-6E5B59292E74}" destId="{79D6987C-9E94-41F9-B08C-8DEB401F55D6}" srcOrd="0" destOrd="0" presId="urn:microsoft.com/office/officeart/2008/layout/VerticalCurvedList"/>
    <dgm:cxn modelId="{828D86AE-11F0-4D57-9C1F-AFAA4E67A346}" type="presOf" srcId="{643F90A2-7D65-4C7A-8F9A-0FE88E465742}" destId="{9F1F2E0B-B7A5-4E35-A43B-D27680EDE1DB}" srcOrd="0" destOrd="0" presId="urn:microsoft.com/office/officeart/2008/layout/VerticalCurvedList"/>
    <dgm:cxn modelId="{CFB4ADEA-14BA-41E4-8403-EE205B5F37D1}" srcId="{643F90A2-7D65-4C7A-8F9A-0FE88E465742}" destId="{1850FEF0-18A1-4252-8151-B1730CA6E88E}" srcOrd="3" destOrd="0" parTransId="{087B34F5-B1FA-4E41-B587-55B12C73A2B6}" sibTransId="{7A9A1D42-A7AF-443E-8ACC-E3555231D6D9}"/>
    <dgm:cxn modelId="{4446C5C7-6833-43F0-A323-95A53CCF2D1F}" srcId="{643F90A2-7D65-4C7A-8F9A-0FE88E465742}" destId="{454DB979-EF75-452E-AE82-6E5B59292E74}" srcOrd="4" destOrd="0" parTransId="{2F7CC7EE-79D0-4EEC-89C3-D837F23C4514}" sibTransId="{78F0FD82-ECEF-4C43-8C5F-448392AD81C1}"/>
    <dgm:cxn modelId="{8BB52585-3A5F-451A-8C7E-35EB0751D75F}" type="presParOf" srcId="{9F1F2E0B-B7A5-4E35-A43B-D27680EDE1DB}" destId="{19A8B153-1A37-4966-B939-468D7832ADD0}" srcOrd="0" destOrd="0" presId="urn:microsoft.com/office/officeart/2008/layout/VerticalCurvedList"/>
    <dgm:cxn modelId="{7AFCC045-1595-4002-9609-4512D526DFE7}" type="presParOf" srcId="{19A8B153-1A37-4966-B939-468D7832ADD0}" destId="{EEE3CB54-AA00-476D-A831-9227E3D65EC4}" srcOrd="0" destOrd="0" presId="urn:microsoft.com/office/officeart/2008/layout/VerticalCurvedList"/>
    <dgm:cxn modelId="{0E9A1210-34FD-47DF-BF6A-64819E8EA573}" type="presParOf" srcId="{EEE3CB54-AA00-476D-A831-9227E3D65EC4}" destId="{20DAC9F8-8049-4607-AB21-DB61F8D51E46}" srcOrd="0" destOrd="0" presId="urn:microsoft.com/office/officeart/2008/layout/VerticalCurvedList"/>
    <dgm:cxn modelId="{E471B1A7-0DEF-4D72-A35E-8F5D6FBB52EC}" type="presParOf" srcId="{EEE3CB54-AA00-476D-A831-9227E3D65EC4}" destId="{D74BAE92-A509-4F8B-A6A3-DD3DFB7B4823}" srcOrd="1" destOrd="0" presId="urn:microsoft.com/office/officeart/2008/layout/VerticalCurvedList"/>
    <dgm:cxn modelId="{66D3F793-9F40-48E8-8297-2F8E072178B4}" type="presParOf" srcId="{EEE3CB54-AA00-476D-A831-9227E3D65EC4}" destId="{851B5131-2881-442A-A93F-D0ED1F568F67}" srcOrd="2" destOrd="0" presId="urn:microsoft.com/office/officeart/2008/layout/VerticalCurvedList"/>
    <dgm:cxn modelId="{4783E88C-0F6A-445B-B76B-04F53D3D54CA}" type="presParOf" srcId="{EEE3CB54-AA00-476D-A831-9227E3D65EC4}" destId="{ABFBE591-78BE-4347-BCD1-6A9BFF316E22}" srcOrd="3" destOrd="0" presId="urn:microsoft.com/office/officeart/2008/layout/VerticalCurvedList"/>
    <dgm:cxn modelId="{BA8A1589-E86E-4E9C-BE61-9186B02EE611}" type="presParOf" srcId="{19A8B153-1A37-4966-B939-468D7832ADD0}" destId="{D3FCB104-143C-412B-84EE-65843C996333}" srcOrd="1" destOrd="0" presId="urn:microsoft.com/office/officeart/2008/layout/VerticalCurvedList"/>
    <dgm:cxn modelId="{6D4FC819-1DC8-4FFB-B7C2-5E2EAC36F5D7}" type="presParOf" srcId="{19A8B153-1A37-4966-B939-468D7832ADD0}" destId="{50B595EE-47FF-4B06-A36D-DD0FFF8DE1C9}" srcOrd="2" destOrd="0" presId="urn:microsoft.com/office/officeart/2008/layout/VerticalCurvedList"/>
    <dgm:cxn modelId="{3A42BD92-0134-403C-95DB-4D6974EB6948}" type="presParOf" srcId="{50B595EE-47FF-4B06-A36D-DD0FFF8DE1C9}" destId="{29BF05FE-9B54-49A2-B882-0A558A90A810}" srcOrd="0" destOrd="0" presId="urn:microsoft.com/office/officeart/2008/layout/VerticalCurvedList"/>
    <dgm:cxn modelId="{964480BF-6453-4939-A994-F8537D480CA6}" type="presParOf" srcId="{19A8B153-1A37-4966-B939-468D7832ADD0}" destId="{686D7C49-A3C7-45BC-A26F-CF208F7615E7}" srcOrd="3" destOrd="0" presId="urn:microsoft.com/office/officeart/2008/layout/VerticalCurvedList"/>
    <dgm:cxn modelId="{429F01D8-D374-4A18-818A-F5ED9FD953F7}" type="presParOf" srcId="{19A8B153-1A37-4966-B939-468D7832ADD0}" destId="{5B051388-6244-43EB-8FAC-EADE18FBF11C}" srcOrd="4" destOrd="0" presId="urn:microsoft.com/office/officeart/2008/layout/VerticalCurvedList"/>
    <dgm:cxn modelId="{EA94F687-956A-45F0-9DB2-125A3142A016}" type="presParOf" srcId="{5B051388-6244-43EB-8FAC-EADE18FBF11C}" destId="{2573B023-958F-489C-A1DC-F98B4D503E1D}" srcOrd="0" destOrd="0" presId="urn:microsoft.com/office/officeart/2008/layout/VerticalCurvedList"/>
    <dgm:cxn modelId="{82BFE866-726E-4ECE-BED7-6419850BE3A9}" type="presParOf" srcId="{19A8B153-1A37-4966-B939-468D7832ADD0}" destId="{950B68ED-2618-404C-862D-EA1F5E461247}" srcOrd="5" destOrd="0" presId="urn:microsoft.com/office/officeart/2008/layout/VerticalCurvedList"/>
    <dgm:cxn modelId="{8FAB4EE8-DD3F-41D0-885A-FF214F16EC05}" type="presParOf" srcId="{19A8B153-1A37-4966-B939-468D7832ADD0}" destId="{0EC310EB-62B4-4E16-AA24-9005D20D12BF}" srcOrd="6" destOrd="0" presId="urn:microsoft.com/office/officeart/2008/layout/VerticalCurvedList"/>
    <dgm:cxn modelId="{014EFC7A-BE6D-4779-8DEF-B4F777DFA6B8}" type="presParOf" srcId="{0EC310EB-62B4-4E16-AA24-9005D20D12BF}" destId="{C1E951E7-3530-4EA4-8506-61B4D4BDA296}" srcOrd="0" destOrd="0" presId="urn:microsoft.com/office/officeart/2008/layout/VerticalCurvedList"/>
    <dgm:cxn modelId="{0B4E6475-5EE4-486F-A1B8-6C249E900973}" type="presParOf" srcId="{19A8B153-1A37-4966-B939-468D7832ADD0}" destId="{AA277EFF-FA26-4D87-B016-D62C40867789}" srcOrd="7" destOrd="0" presId="urn:microsoft.com/office/officeart/2008/layout/VerticalCurvedList"/>
    <dgm:cxn modelId="{36640DBF-53EE-4485-B05E-5D6B8E299649}" type="presParOf" srcId="{19A8B153-1A37-4966-B939-468D7832ADD0}" destId="{C7A18787-AFA1-4BCF-B236-4E9681982327}" srcOrd="8" destOrd="0" presId="urn:microsoft.com/office/officeart/2008/layout/VerticalCurvedList"/>
    <dgm:cxn modelId="{B85DE03E-76D6-46C3-A113-A3EAB2AF7968}" type="presParOf" srcId="{C7A18787-AFA1-4BCF-B236-4E9681982327}" destId="{EBFB127F-3CE5-4C7A-86FE-0BF024B7B0E2}" srcOrd="0" destOrd="0" presId="urn:microsoft.com/office/officeart/2008/layout/VerticalCurvedList"/>
    <dgm:cxn modelId="{0AAAF4F8-ED51-4092-969C-FBABE22F4EF0}" type="presParOf" srcId="{19A8B153-1A37-4966-B939-468D7832ADD0}" destId="{79D6987C-9E94-41F9-B08C-8DEB401F55D6}" srcOrd="9" destOrd="0" presId="urn:microsoft.com/office/officeart/2008/layout/VerticalCurvedList"/>
    <dgm:cxn modelId="{421EAB5A-1EE4-4356-9648-7C2753E12CB6}" type="presParOf" srcId="{19A8B153-1A37-4966-B939-468D7832ADD0}" destId="{FDB55739-B3FD-42F6-A118-FBE8CCB04FB8}" srcOrd="10" destOrd="0" presId="urn:microsoft.com/office/officeart/2008/layout/VerticalCurvedList"/>
    <dgm:cxn modelId="{82E35E76-C905-4E74-9B10-CAEFA9B8553A}" type="presParOf" srcId="{FDB55739-B3FD-42F6-A118-FBE8CCB04FB8}" destId="{E3E999BB-4A54-4E25-A678-9DB3612399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107D3-C07C-4D16-8294-134B55390485}" type="doc">
      <dgm:prSet loTypeId="urn:microsoft.com/office/officeart/2005/8/layout/cycle4#1" loCatId="matrix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E82A645-186F-4C97-B63A-C8AFA769C671}">
      <dgm:prSet phldrT="[Текст]" custT="1"/>
      <dgm:spPr/>
      <dgm:t>
        <a:bodyPr/>
        <a:lstStyle/>
        <a:p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ционно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-кое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0CB431-8486-4E22-94DE-965517AE3C5A}" type="parTrans" cxnId="{020B330D-453B-4A6D-97B4-F559C263CAA7}">
      <dgm:prSet/>
      <dgm:spPr/>
      <dgm:t>
        <a:bodyPr/>
        <a:lstStyle/>
        <a:p>
          <a:endParaRPr lang="ru-RU"/>
        </a:p>
      </dgm:t>
    </dgm:pt>
    <dgm:pt modelId="{A748A5AC-8073-43E8-ADEA-43F2A9E5F26B}" type="sibTrans" cxnId="{020B330D-453B-4A6D-97B4-F559C263CAA7}">
      <dgm:prSet/>
      <dgm:spPr/>
      <dgm:t>
        <a:bodyPr/>
        <a:lstStyle/>
        <a:p>
          <a:endParaRPr lang="ru-RU"/>
        </a:p>
      </dgm:t>
    </dgm:pt>
    <dgm:pt modelId="{09F29E7B-E1AA-4466-B28E-2060E40DE4D9}">
      <dgm:prSet phldrT="[Текст]" custT="1"/>
      <dgm:spPr/>
      <dgm:t>
        <a:bodyPr/>
        <a:lstStyle/>
        <a:p>
          <a:pPr defTabSz="928688">
            <a:tabLst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семей воспитанников, актуальных запросов родителей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C10BE-109D-4827-9BD3-57A2D96F27D6}" type="parTrans" cxnId="{7D93BD08-9BD0-4ACC-82B1-2538B8088F64}">
      <dgm:prSet/>
      <dgm:spPr/>
      <dgm:t>
        <a:bodyPr/>
        <a:lstStyle/>
        <a:p>
          <a:endParaRPr lang="ru-RU"/>
        </a:p>
      </dgm:t>
    </dgm:pt>
    <dgm:pt modelId="{E9B1B229-46DA-4524-B014-1260151FF66E}" type="sibTrans" cxnId="{7D93BD08-9BD0-4ACC-82B1-2538B8088F64}">
      <dgm:prSet/>
      <dgm:spPr/>
      <dgm:t>
        <a:bodyPr/>
        <a:lstStyle/>
        <a:p>
          <a:endParaRPr lang="ru-RU"/>
        </a:p>
      </dgm:t>
    </dgm:pt>
    <dgm:pt modelId="{0B0CFCB9-5B25-411A-B667-9417B956EC31}">
      <dgm:prSet phldrT="[Текст]" custT="1"/>
      <dgm:spPr/>
      <dgm:t>
        <a:bodyPr/>
        <a:lstStyle/>
        <a:p>
          <a:endParaRPr lang="ru-RU" sz="16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Просвети-</a:t>
          </a:r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тельское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705170-70A9-4F15-966A-F0792D7E87B5}" type="parTrans" cxnId="{6FF47453-81D8-4AA4-9C6E-E93F1040A82E}">
      <dgm:prSet/>
      <dgm:spPr/>
      <dgm:t>
        <a:bodyPr/>
        <a:lstStyle/>
        <a:p>
          <a:endParaRPr lang="ru-RU"/>
        </a:p>
      </dgm:t>
    </dgm:pt>
    <dgm:pt modelId="{1DF1D547-016C-4CB5-9F69-74AF88A86B50}" type="sibTrans" cxnId="{6FF47453-81D8-4AA4-9C6E-E93F1040A82E}">
      <dgm:prSet/>
      <dgm:spPr/>
      <dgm:t>
        <a:bodyPr/>
        <a:lstStyle/>
        <a:p>
          <a:endParaRPr lang="ru-RU"/>
        </a:p>
      </dgm:t>
    </dgm:pt>
    <dgm:pt modelId="{3485980C-6391-4E3B-8AA2-D6E532B358EE}">
      <dgm:prSet phldrT="[Текст]" custT="1"/>
      <dgm:spPr/>
      <dgm:t>
        <a:bodyPr anchor="b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обогащению родителей и педагогов необходимыми знаниями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157B0-2DB1-48FC-8EA5-DC66490226EB}" type="parTrans" cxnId="{E22E8E61-C7E1-494E-A435-54A47E937217}">
      <dgm:prSet/>
      <dgm:spPr/>
      <dgm:t>
        <a:bodyPr/>
        <a:lstStyle/>
        <a:p>
          <a:endParaRPr lang="ru-RU"/>
        </a:p>
      </dgm:t>
    </dgm:pt>
    <dgm:pt modelId="{EA351499-7BBA-4AF6-AC18-32E52A2E4638}" type="sibTrans" cxnId="{E22E8E61-C7E1-494E-A435-54A47E937217}">
      <dgm:prSet/>
      <dgm:spPr/>
      <dgm:t>
        <a:bodyPr/>
        <a:lstStyle/>
        <a:p>
          <a:endParaRPr lang="ru-RU"/>
        </a:p>
      </dgm:t>
    </dgm:pt>
    <dgm:pt modelId="{5293932A-B0C5-4F5C-B6EE-B8871F008CF1}">
      <dgm:prSet phldrT="[Текст]" custT="1"/>
      <dgm:spPr/>
      <dgm:t>
        <a:bodyPr anchor="t"/>
        <a:lstStyle/>
        <a:p>
          <a:endParaRPr lang="ru-RU" sz="1400" b="0" i="0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600" b="1" i="0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</a:t>
          </a:r>
          <a:r>
            <a:rPr lang="ru-RU" sz="1600" b="1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-кое </a:t>
          </a:r>
          <a:r>
            <a:rPr lang="ru-RU" sz="1600" b="1" i="0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endParaRPr lang="ru-RU" sz="16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7FB469-55D9-47F9-8650-31E218E7487D}" type="parTrans" cxnId="{B8011527-FA56-49B8-BF19-348A2B39A350}">
      <dgm:prSet/>
      <dgm:spPr/>
      <dgm:t>
        <a:bodyPr/>
        <a:lstStyle/>
        <a:p>
          <a:endParaRPr lang="ru-RU"/>
        </a:p>
      </dgm:t>
    </dgm:pt>
    <dgm:pt modelId="{3C155C51-B334-445D-A88B-C66602D559E2}" type="sibTrans" cxnId="{B8011527-FA56-49B8-BF19-348A2B39A350}">
      <dgm:prSet/>
      <dgm:spPr/>
      <dgm:t>
        <a:bodyPr/>
        <a:lstStyle/>
        <a:p>
          <a:endParaRPr lang="ru-RU"/>
        </a:p>
      </dgm:t>
    </dgm:pt>
    <dgm:pt modelId="{28B73781-05BC-4E7D-9524-B326B9A0E15D}">
      <dgm:prSet phldrT="[Текст]" custT="1"/>
      <dgm:spPr/>
      <dgm:t>
        <a:bodyPr/>
        <a:lstStyle/>
        <a:p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ционно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</a:t>
          </a:r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-кое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9ACF14-0B90-41C3-85C9-40EF9095C10F}" type="parTrans" cxnId="{CC116C9D-D832-43A2-997D-D551FF645603}">
      <dgm:prSet/>
      <dgm:spPr/>
      <dgm:t>
        <a:bodyPr/>
        <a:lstStyle/>
        <a:p>
          <a:endParaRPr lang="ru-RU"/>
        </a:p>
      </dgm:t>
    </dgm:pt>
    <dgm:pt modelId="{5313A53E-659D-47CB-8AA7-F1F6ECADE56A}" type="sibTrans" cxnId="{CC116C9D-D832-43A2-997D-D551FF645603}">
      <dgm:prSet/>
      <dgm:spPr/>
      <dgm:t>
        <a:bodyPr/>
        <a:lstStyle/>
        <a:p>
          <a:endParaRPr lang="ru-RU"/>
        </a:p>
      </dgm:t>
    </dgm:pt>
    <dgm:pt modelId="{BB7E5E33-D5D8-4D96-ACF8-C1C1F0CC709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и планирование необходимых направлений в работе с семьями воспитанников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78827-DAB9-4A48-AE1A-9980AE441D09}" type="parTrans" cxnId="{F381E24A-B689-41DA-8E1F-3B7C9A86A50A}">
      <dgm:prSet/>
      <dgm:spPr/>
      <dgm:t>
        <a:bodyPr/>
        <a:lstStyle/>
        <a:p>
          <a:endParaRPr lang="ru-RU"/>
        </a:p>
      </dgm:t>
    </dgm:pt>
    <dgm:pt modelId="{5CFD9A21-1BFC-4786-9101-2C82CF7FD98C}" type="sibTrans" cxnId="{F381E24A-B689-41DA-8E1F-3B7C9A86A50A}">
      <dgm:prSet/>
      <dgm:spPr/>
      <dgm:t>
        <a:bodyPr/>
        <a:lstStyle/>
        <a:p>
          <a:endParaRPr lang="ru-RU"/>
        </a:p>
      </dgm:t>
    </dgm:pt>
    <dgm:pt modelId="{595B1FE7-6166-481A-8A2D-4EDC0820716C}">
      <dgm:prSet phldrT="[Текст]" custT="1"/>
      <dgm:spPr/>
      <dgm:t>
        <a:bodyPr anchor="ctr"/>
        <a:lstStyle/>
        <a:p>
          <a:r>
            <a:rPr lang="ru-RU" sz="16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«Мы вместе…» совместное практико-ориентированное обучение </a:t>
          </a:r>
          <a:r>
            <a:rPr lang="ru-RU" sz="1600" b="0" i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родителей и детей </a:t>
          </a:r>
          <a:r>
            <a:rPr lang="ru-RU" sz="16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рамках семейного досуга (практики семейного </a:t>
          </a:r>
          <a:r>
            <a:rPr lang="ru-RU" sz="16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эдьютейнмента</a:t>
          </a:r>
          <a:r>
            <a:rPr lang="ru-RU" sz="16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1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40FB1-A265-4279-AF13-74F9691ADE8B}" type="parTrans" cxnId="{D36F514F-1E3B-404E-B280-D4B1BFA77A07}">
      <dgm:prSet/>
      <dgm:spPr/>
      <dgm:t>
        <a:bodyPr/>
        <a:lstStyle/>
        <a:p>
          <a:endParaRPr lang="ru-RU"/>
        </a:p>
      </dgm:t>
    </dgm:pt>
    <dgm:pt modelId="{EB4BA788-5145-49C7-B813-683FF6ADA78D}" type="sibTrans" cxnId="{D36F514F-1E3B-404E-B280-D4B1BFA77A07}">
      <dgm:prSet/>
      <dgm:spPr/>
      <dgm:t>
        <a:bodyPr/>
        <a:lstStyle/>
        <a:p>
          <a:endParaRPr lang="ru-RU"/>
        </a:p>
      </dgm:t>
    </dgm:pt>
    <dgm:pt modelId="{9D9BE13F-597E-41AE-9A08-7FAD81ABB987}">
      <dgm:prSet phldrT="[Текст]" custT="1"/>
      <dgm:spPr/>
      <dgm:t>
        <a:bodyPr/>
        <a:lstStyle/>
        <a:p>
          <a:pPr defTabSz="928688">
            <a:tabLst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 адаптации и социально-эмоционального развития детей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CDA3B-0C5F-4BBF-B104-094CDE1D10F7}" type="parTrans" cxnId="{B16F2EA8-C325-4A29-839A-EF87154A711B}">
      <dgm:prSet/>
      <dgm:spPr/>
      <dgm:t>
        <a:bodyPr/>
        <a:lstStyle/>
        <a:p>
          <a:endParaRPr lang="ru-RU"/>
        </a:p>
      </dgm:t>
    </dgm:pt>
    <dgm:pt modelId="{EA51C17E-E5BE-439E-9E25-60A1F047DFAF}" type="sibTrans" cxnId="{B16F2EA8-C325-4A29-839A-EF87154A711B}">
      <dgm:prSet/>
      <dgm:spPr/>
      <dgm:t>
        <a:bodyPr/>
        <a:lstStyle/>
        <a:p>
          <a:endParaRPr lang="ru-RU"/>
        </a:p>
      </dgm:t>
    </dgm:pt>
    <dgm:pt modelId="{F41DC3A7-202A-4378-9CA0-7D78C8E5EFAA}">
      <dgm:prSet phldrT="[Текст]" custT="1"/>
      <dgm:spPr/>
      <dgm:t>
        <a:bodyPr/>
        <a:lstStyle/>
        <a:p>
          <a:pPr defTabSz="928688">
            <a:tabLst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Компетентности                   педагогов и родителей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ECD21-C9C8-4790-8CB8-F9425A939B25}" type="parTrans" cxnId="{1BB0DDBC-9793-400D-AD87-6F20F584196D}">
      <dgm:prSet/>
      <dgm:spPr/>
      <dgm:t>
        <a:bodyPr/>
        <a:lstStyle/>
        <a:p>
          <a:endParaRPr lang="ru-RU"/>
        </a:p>
      </dgm:t>
    </dgm:pt>
    <dgm:pt modelId="{C26FD509-C7FC-42D3-B41B-DB99CB2DE0E6}" type="sibTrans" cxnId="{1BB0DDBC-9793-400D-AD87-6F20F584196D}">
      <dgm:prSet/>
      <dgm:spPr/>
      <dgm:t>
        <a:bodyPr/>
        <a:lstStyle/>
        <a:p>
          <a:endParaRPr lang="ru-RU"/>
        </a:p>
      </dgm:t>
    </dgm:pt>
    <dgm:pt modelId="{A452BD23-5620-44B4-AAF2-B3D7A92871EE}" type="pres">
      <dgm:prSet presAssocID="{93A107D3-C07C-4D16-8294-134B5539048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0A2359-59EF-40A8-B6C6-43D0E520323A}" type="pres">
      <dgm:prSet presAssocID="{93A107D3-C07C-4D16-8294-134B55390485}" presName="children" presStyleCnt="0"/>
      <dgm:spPr/>
    </dgm:pt>
    <dgm:pt modelId="{0ABFA624-567B-4C19-827F-3F4B61735B10}" type="pres">
      <dgm:prSet presAssocID="{93A107D3-C07C-4D16-8294-134B55390485}" presName="child1group" presStyleCnt="0"/>
      <dgm:spPr/>
    </dgm:pt>
    <dgm:pt modelId="{4EB13C20-F07A-4B0A-848B-DE932338EB99}" type="pres">
      <dgm:prSet presAssocID="{93A107D3-C07C-4D16-8294-134B55390485}" presName="child1" presStyleLbl="bgAcc1" presStyleIdx="0" presStyleCnt="4" custScaleX="183796" custScaleY="164317" custLinFactNeighborX="-10173" custLinFactNeighborY="19021"/>
      <dgm:spPr/>
      <dgm:t>
        <a:bodyPr/>
        <a:lstStyle/>
        <a:p>
          <a:endParaRPr lang="ru-RU"/>
        </a:p>
      </dgm:t>
    </dgm:pt>
    <dgm:pt modelId="{BE79D085-ABAC-49A8-BEFE-10FDB321BAB5}" type="pres">
      <dgm:prSet presAssocID="{93A107D3-C07C-4D16-8294-134B5539048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6D81-03CC-4168-BC2D-CF25D6C4344B}" type="pres">
      <dgm:prSet presAssocID="{93A107D3-C07C-4D16-8294-134B55390485}" presName="child2group" presStyleCnt="0"/>
      <dgm:spPr/>
    </dgm:pt>
    <dgm:pt modelId="{0B978AC2-46C0-418B-AD39-66294EF8C5D1}" type="pres">
      <dgm:prSet presAssocID="{93A107D3-C07C-4D16-8294-134B55390485}" presName="child2" presStyleLbl="bgAcc1" presStyleIdx="1" presStyleCnt="4" custScaleX="140530" custScaleY="139087" custLinFactNeighborX="11708" custLinFactNeighborY="786"/>
      <dgm:spPr/>
      <dgm:t>
        <a:bodyPr/>
        <a:lstStyle/>
        <a:p>
          <a:endParaRPr lang="ru-RU"/>
        </a:p>
      </dgm:t>
    </dgm:pt>
    <dgm:pt modelId="{A97EE468-B07E-4D03-9964-92C8666F6DF0}" type="pres">
      <dgm:prSet presAssocID="{93A107D3-C07C-4D16-8294-134B5539048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EA8F3-9162-42D4-8731-D4550D16B299}" type="pres">
      <dgm:prSet presAssocID="{93A107D3-C07C-4D16-8294-134B55390485}" presName="child3group" presStyleCnt="0"/>
      <dgm:spPr/>
    </dgm:pt>
    <dgm:pt modelId="{0F76087A-C4CC-4CA6-B6A8-E43D51125B0F}" type="pres">
      <dgm:prSet presAssocID="{93A107D3-C07C-4D16-8294-134B55390485}" presName="child3" presStyleLbl="bgAcc1" presStyleIdx="2" presStyleCnt="4" custScaleX="139570" custScaleY="130731" custLinFactNeighborX="11057" custLinFactNeighborY="-12543"/>
      <dgm:spPr/>
      <dgm:t>
        <a:bodyPr/>
        <a:lstStyle/>
        <a:p>
          <a:endParaRPr lang="ru-RU"/>
        </a:p>
      </dgm:t>
    </dgm:pt>
    <dgm:pt modelId="{B031F83F-3C86-49DF-8854-583E4765EBF6}" type="pres">
      <dgm:prSet presAssocID="{93A107D3-C07C-4D16-8294-134B5539048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7F467-D21C-4356-825B-E270419FED91}" type="pres">
      <dgm:prSet presAssocID="{93A107D3-C07C-4D16-8294-134B55390485}" presName="child4group" presStyleCnt="0"/>
      <dgm:spPr/>
    </dgm:pt>
    <dgm:pt modelId="{809FE9EA-3144-432B-A239-F1AD1917FD56}" type="pres">
      <dgm:prSet presAssocID="{93A107D3-C07C-4D16-8294-134B55390485}" presName="child4" presStyleLbl="bgAcc1" presStyleIdx="3" presStyleCnt="4" custScaleX="176498" custScaleY="142467" custLinFactNeighborX="-16665" custLinFactNeighborY="-21466"/>
      <dgm:spPr/>
      <dgm:t>
        <a:bodyPr/>
        <a:lstStyle/>
        <a:p>
          <a:endParaRPr lang="ru-RU"/>
        </a:p>
      </dgm:t>
    </dgm:pt>
    <dgm:pt modelId="{29F083F8-11A7-4DBF-AC2D-390957D084D0}" type="pres">
      <dgm:prSet presAssocID="{93A107D3-C07C-4D16-8294-134B5539048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08BDC-4ED8-4EAF-8C56-21353654EC2D}" type="pres">
      <dgm:prSet presAssocID="{93A107D3-C07C-4D16-8294-134B55390485}" presName="childPlaceholder" presStyleCnt="0"/>
      <dgm:spPr/>
    </dgm:pt>
    <dgm:pt modelId="{20A58A50-F317-4DFF-A071-C8C35759183B}" type="pres">
      <dgm:prSet presAssocID="{93A107D3-C07C-4D16-8294-134B55390485}" presName="circle" presStyleCnt="0"/>
      <dgm:spPr/>
    </dgm:pt>
    <dgm:pt modelId="{F5623AF0-A1A7-49E7-83D3-FE37A54E6F68}" type="pres">
      <dgm:prSet presAssocID="{93A107D3-C07C-4D16-8294-134B55390485}" presName="quadrant1" presStyleLbl="node1" presStyleIdx="0" presStyleCnt="4" custScaleX="95785" custScaleY="84105" custLinFactNeighborX="19127" custLinFactNeighborY="3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7E592-DE1A-4675-9D7A-C51B032172C3}" type="pres">
      <dgm:prSet presAssocID="{93A107D3-C07C-4D16-8294-134B55390485}" presName="quadrant2" presStyleLbl="node1" presStyleIdx="1" presStyleCnt="4" custScaleX="94849" custScaleY="82777" custLinFactNeighborX="11059" custLinFactNeighborY="-3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9CBAA-BDA8-403D-BD7D-4274F2EEE224}" type="pres">
      <dgm:prSet presAssocID="{93A107D3-C07C-4D16-8294-134B55390485}" presName="quadrant3" presStyleLbl="node1" presStyleIdx="2" presStyleCnt="4" custScaleX="95974" custScaleY="84929" custLinFactNeighborX="11621" custLinFactNeighborY="-176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9838A-B00A-4869-AE6A-377D5B3C97BB}" type="pres">
      <dgm:prSet presAssocID="{93A107D3-C07C-4D16-8294-134B55390485}" presName="quadrant4" presStyleLbl="node1" presStyleIdx="3" presStyleCnt="4" custScaleX="94349" custScaleY="82492" custLinFactNeighborX="18635" custLinFactNeighborY="-188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365C0-4687-4A6D-8330-EB345085B1C6}" type="pres">
      <dgm:prSet presAssocID="{93A107D3-C07C-4D16-8294-134B55390485}" presName="quadrantPlaceholder" presStyleCnt="0"/>
      <dgm:spPr/>
    </dgm:pt>
    <dgm:pt modelId="{69ADA676-91C6-4562-9AB3-A8D94C2A591E}" type="pres">
      <dgm:prSet presAssocID="{93A107D3-C07C-4D16-8294-134B55390485}" presName="center1" presStyleLbl="fgShp" presStyleIdx="0" presStyleCnt="2" custLinFactNeighborX="45929" custLinFactNeighborY="-1177"/>
      <dgm:spPr/>
    </dgm:pt>
    <dgm:pt modelId="{5B2CD9EE-EB0F-49C0-A6B3-D4BC57D93DBE}" type="pres">
      <dgm:prSet presAssocID="{93A107D3-C07C-4D16-8294-134B55390485}" presName="center2" presStyleLbl="fgShp" presStyleIdx="1" presStyleCnt="2" custLinFactNeighborX="52230" custLinFactNeighborY="-23187"/>
      <dgm:spPr/>
    </dgm:pt>
  </dgm:ptLst>
  <dgm:cxnLst>
    <dgm:cxn modelId="{5A7138CC-05EC-4292-9F84-C7DF1333C67D}" type="presOf" srcId="{BB7E5E33-D5D8-4D96-ACF8-C1C1F0CC7094}" destId="{0B978AC2-46C0-418B-AD39-66294EF8C5D1}" srcOrd="0" destOrd="0" presId="urn:microsoft.com/office/officeart/2005/8/layout/cycle4#1"/>
    <dgm:cxn modelId="{C59A4F3D-1B9F-4EE2-B88E-A3D10136AF45}" type="presOf" srcId="{5293932A-B0C5-4F5C-B6EE-B8871F008CF1}" destId="{9069838A-B00A-4869-AE6A-377D5B3C97BB}" srcOrd="0" destOrd="0" presId="urn:microsoft.com/office/officeart/2005/8/layout/cycle4#1"/>
    <dgm:cxn modelId="{9BCFA8D8-58B4-4A75-8CCA-6771D366170C}" type="presOf" srcId="{F41DC3A7-202A-4378-9CA0-7D78C8E5EFAA}" destId="{4EB13C20-F07A-4B0A-848B-DE932338EB99}" srcOrd="0" destOrd="2" presId="urn:microsoft.com/office/officeart/2005/8/layout/cycle4#1"/>
    <dgm:cxn modelId="{020B330D-453B-4A6D-97B4-F559C263CAA7}" srcId="{93A107D3-C07C-4D16-8294-134B55390485}" destId="{0E82A645-186F-4C97-B63A-C8AFA769C671}" srcOrd="0" destOrd="0" parTransId="{CC0CB431-8486-4E22-94DE-965517AE3C5A}" sibTransId="{A748A5AC-8073-43E8-ADEA-43F2A9E5F26B}"/>
    <dgm:cxn modelId="{D36F514F-1E3B-404E-B280-D4B1BFA77A07}" srcId="{5293932A-B0C5-4F5C-B6EE-B8871F008CF1}" destId="{595B1FE7-6166-481A-8A2D-4EDC0820716C}" srcOrd="0" destOrd="0" parTransId="{D0140FB1-A265-4279-AF13-74F9691ADE8B}" sibTransId="{EB4BA788-5145-49C7-B813-683FF6ADA78D}"/>
    <dgm:cxn modelId="{5ED1002D-D765-48E5-832B-B7B2700DF5EF}" type="presOf" srcId="{0E82A645-186F-4C97-B63A-C8AFA769C671}" destId="{F5623AF0-A1A7-49E7-83D3-FE37A54E6F68}" srcOrd="0" destOrd="0" presId="urn:microsoft.com/office/officeart/2005/8/layout/cycle4#1"/>
    <dgm:cxn modelId="{0B83F29B-40E1-4791-A9F2-E690D5E227BB}" type="presOf" srcId="{28B73781-05BC-4E7D-9524-B326B9A0E15D}" destId="{7B77E592-DE1A-4675-9D7A-C51B032172C3}" srcOrd="0" destOrd="0" presId="urn:microsoft.com/office/officeart/2005/8/layout/cycle4#1"/>
    <dgm:cxn modelId="{7CD4646A-5DC5-4BD5-BC48-B6EE3E0BD190}" type="presOf" srcId="{3485980C-6391-4E3B-8AA2-D6E532B358EE}" destId="{0F76087A-C4CC-4CA6-B6A8-E43D51125B0F}" srcOrd="0" destOrd="0" presId="urn:microsoft.com/office/officeart/2005/8/layout/cycle4#1"/>
    <dgm:cxn modelId="{6FF47453-81D8-4AA4-9C6E-E93F1040A82E}" srcId="{93A107D3-C07C-4D16-8294-134B55390485}" destId="{0B0CFCB9-5B25-411A-B667-9417B956EC31}" srcOrd="2" destOrd="0" parTransId="{F1705170-70A9-4F15-966A-F0792D7E87B5}" sibTransId="{1DF1D547-016C-4CB5-9F69-74AF88A86B50}"/>
    <dgm:cxn modelId="{6185C014-A58F-4407-AF9C-C6E7154DCFEA}" type="presOf" srcId="{595B1FE7-6166-481A-8A2D-4EDC0820716C}" destId="{809FE9EA-3144-432B-A239-F1AD1917FD56}" srcOrd="0" destOrd="0" presId="urn:microsoft.com/office/officeart/2005/8/layout/cycle4#1"/>
    <dgm:cxn modelId="{C3F57352-796D-43CE-9103-75359EFE81C6}" type="presOf" srcId="{3485980C-6391-4E3B-8AA2-D6E532B358EE}" destId="{B031F83F-3C86-49DF-8854-583E4765EBF6}" srcOrd="1" destOrd="0" presId="urn:microsoft.com/office/officeart/2005/8/layout/cycle4#1"/>
    <dgm:cxn modelId="{DE295E69-85EC-4B19-9011-C6725FC15991}" type="presOf" srcId="{9D9BE13F-597E-41AE-9A08-7FAD81ABB987}" destId="{4EB13C20-F07A-4B0A-848B-DE932338EB99}" srcOrd="0" destOrd="1" presId="urn:microsoft.com/office/officeart/2005/8/layout/cycle4#1"/>
    <dgm:cxn modelId="{B16F2EA8-C325-4A29-839A-EF87154A711B}" srcId="{0E82A645-186F-4C97-B63A-C8AFA769C671}" destId="{9D9BE13F-597E-41AE-9A08-7FAD81ABB987}" srcOrd="1" destOrd="0" parTransId="{D76CDA3B-0C5F-4BBF-B104-094CDE1D10F7}" sibTransId="{EA51C17E-E5BE-439E-9E25-60A1F047DFAF}"/>
    <dgm:cxn modelId="{8499ACDA-897A-4EBF-99DF-DE40DE4B7D38}" type="presOf" srcId="{9D9BE13F-597E-41AE-9A08-7FAD81ABB987}" destId="{BE79D085-ABAC-49A8-BEFE-10FDB321BAB5}" srcOrd="1" destOrd="1" presId="urn:microsoft.com/office/officeart/2005/8/layout/cycle4#1"/>
    <dgm:cxn modelId="{F890619B-09E1-4359-8589-8F4AD44D2885}" type="presOf" srcId="{F41DC3A7-202A-4378-9CA0-7D78C8E5EFAA}" destId="{BE79D085-ABAC-49A8-BEFE-10FDB321BAB5}" srcOrd="1" destOrd="2" presId="urn:microsoft.com/office/officeart/2005/8/layout/cycle4#1"/>
    <dgm:cxn modelId="{B8011527-FA56-49B8-BF19-348A2B39A350}" srcId="{93A107D3-C07C-4D16-8294-134B55390485}" destId="{5293932A-B0C5-4F5C-B6EE-B8871F008CF1}" srcOrd="3" destOrd="0" parTransId="{8B7FB469-55D9-47F9-8650-31E218E7487D}" sibTransId="{3C155C51-B334-445D-A88B-C66602D559E2}"/>
    <dgm:cxn modelId="{4024166D-B216-4D7A-9ECB-D2E7A6758801}" type="presOf" srcId="{09F29E7B-E1AA-4466-B28E-2060E40DE4D9}" destId="{4EB13C20-F07A-4B0A-848B-DE932338EB99}" srcOrd="0" destOrd="0" presId="urn:microsoft.com/office/officeart/2005/8/layout/cycle4#1"/>
    <dgm:cxn modelId="{190B9837-977B-48F8-A1BA-1375A0E92897}" type="presOf" srcId="{09F29E7B-E1AA-4466-B28E-2060E40DE4D9}" destId="{BE79D085-ABAC-49A8-BEFE-10FDB321BAB5}" srcOrd="1" destOrd="0" presId="urn:microsoft.com/office/officeart/2005/8/layout/cycle4#1"/>
    <dgm:cxn modelId="{AD951CE0-C3AE-49F5-9AF9-F60FF5B0766D}" type="presOf" srcId="{595B1FE7-6166-481A-8A2D-4EDC0820716C}" destId="{29F083F8-11A7-4DBF-AC2D-390957D084D0}" srcOrd="1" destOrd="0" presId="urn:microsoft.com/office/officeart/2005/8/layout/cycle4#1"/>
    <dgm:cxn modelId="{F381E24A-B689-41DA-8E1F-3B7C9A86A50A}" srcId="{28B73781-05BC-4E7D-9524-B326B9A0E15D}" destId="{BB7E5E33-D5D8-4D96-ACF8-C1C1F0CC7094}" srcOrd="0" destOrd="0" parTransId="{6F878827-DAB9-4A48-AE1A-9980AE441D09}" sibTransId="{5CFD9A21-1BFC-4786-9101-2C82CF7FD98C}"/>
    <dgm:cxn modelId="{11581BCF-2DA7-47A2-BA54-1E5377DB70DC}" type="presOf" srcId="{BB7E5E33-D5D8-4D96-ACF8-C1C1F0CC7094}" destId="{A97EE468-B07E-4D03-9964-92C8666F6DF0}" srcOrd="1" destOrd="0" presId="urn:microsoft.com/office/officeart/2005/8/layout/cycle4#1"/>
    <dgm:cxn modelId="{7D93BD08-9BD0-4ACC-82B1-2538B8088F64}" srcId="{0E82A645-186F-4C97-B63A-C8AFA769C671}" destId="{09F29E7B-E1AA-4466-B28E-2060E40DE4D9}" srcOrd="0" destOrd="0" parTransId="{EE7C10BE-109D-4827-9BD3-57A2D96F27D6}" sibTransId="{E9B1B229-46DA-4524-B014-1260151FF66E}"/>
    <dgm:cxn modelId="{BD8CC488-427F-42A8-8A24-60B8C5687EBE}" type="presOf" srcId="{93A107D3-C07C-4D16-8294-134B55390485}" destId="{A452BD23-5620-44B4-AAF2-B3D7A92871EE}" srcOrd="0" destOrd="0" presId="urn:microsoft.com/office/officeart/2005/8/layout/cycle4#1"/>
    <dgm:cxn modelId="{E22E8E61-C7E1-494E-A435-54A47E937217}" srcId="{0B0CFCB9-5B25-411A-B667-9417B956EC31}" destId="{3485980C-6391-4E3B-8AA2-D6E532B358EE}" srcOrd="0" destOrd="0" parTransId="{22B157B0-2DB1-48FC-8EA5-DC66490226EB}" sibTransId="{EA351499-7BBA-4AF6-AC18-32E52A2E4638}"/>
    <dgm:cxn modelId="{01918024-ABC9-4B3A-9C32-A47B5EA7D459}" type="presOf" srcId="{0B0CFCB9-5B25-411A-B667-9417B956EC31}" destId="{BD39CBAA-BDA8-403D-BD7D-4274F2EEE224}" srcOrd="0" destOrd="0" presId="urn:microsoft.com/office/officeart/2005/8/layout/cycle4#1"/>
    <dgm:cxn modelId="{CC116C9D-D832-43A2-997D-D551FF645603}" srcId="{93A107D3-C07C-4D16-8294-134B55390485}" destId="{28B73781-05BC-4E7D-9524-B326B9A0E15D}" srcOrd="1" destOrd="0" parTransId="{BA9ACF14-0B90-41C3-85C9-40EF9095C10F}" sibTransId="{5313A53E-659D-47CB-8AA7-F1F6ECADE56A}"/>
    <dgm:cxn modelId="{1BB0DDBC-9793-400D-AD87-6F20F584196D}" srcId="{0E82A645-186F-4C97-B63A-C8AFA769C671}" destId="{F41DC3A7-202A-4378-9CA0-7D78C8E5EFAA}" srcOrd="2" destOrd="0" parTransId="{CFBECD21-C9C8-4790-8CB8-F9425A939B25}" sibTransId="{C26FD509-C7FC-42D3-B41B-DB99CB2DE0E6}"/>
    <dgm:cxn modelId="{D29C13E7-B20E-4D8C-B53B-A28E3AF7D3C0}" type="presParOf" srcId="{A452BD23-5620-44B4-AAF2-B3D7A92871EE}" destId="{220A2359-59EF-40A8-B6C6-43D0E520323A}" srcOrd="0" destOrd="0" presId="urn:microsoft.com/office/officeart/2005/8/layout/cycle4#1"/>
    <dgm:cxn modelId="{7F15C4DF-C48D-4FA6-B317-A1D7F6717D35}" type="presParOf" srcId="{220A2359-59EF-40A8-B6C6-43D0E520323A}" destId="{0ABFA624-567B-4C19-827F-3F4B61735B10}" srcOrd="0" destOrd="0" presId="urn:microsoft.com/office/officeart/2005/8/layout/cycle4#1"/>
    <dgm:cxn modelId="{BC059B38-678F-49BD-A72A-8B67F097CAEF}" type="presParOf" srcId="{0ABFA624-567B-4C19-827F-3F4B61735B10}" destId="{4EB13C20-F07A-4B0A-848B-DE932338EB99}" srcOrd="0" destOrd="0" presId="urn:microsoft.com/office/officeart/2005/8/layout/cycle4#1"/>
    <dgm:cxn modelId="{0402AB5F-5017-48F3-BD23-AB7A95D672FB}" type="presParOf" srcId="{0ABFA624-567B-4C19-827F-3F4B61735B10}" destId="{BE79D085-ABAC-49A8-BEFE-10FDB321BAB5}" srcOrd="1" destOrd="0" presId="urn:microsoft.com/office/officeart/2005/8/layout/cycle4#1"/>
    <dgm:cxn modelId="{825AA82D-15B6-43A5-B666-D140BE347574}" type="presParOf" srcId="{220A2359-59EF-40A8-B6C6-43D0E520323A}" destId="{C0766D81-03CC-4168-BC2D-CF25D6C4344B}" srcOrd="1" destOrd="0" presId="urn:microsoft.com/office/officeart/2005/8/layout/cycle4#1"/>
    <dgm:cxn modelId="{55588BF3-A945-47A0-9B68-87202DFDC5C0}" type="presParOf" srcId="{C0766D81-03CC-4168-BC2D-CF25D6C4344B}" destId="{0B978AC2-46C0-418B-AD39-66294EF8C5D1}" srcOrd="0" destOrd="0" presId="urn:microsoft.com/office/officeart/2005/8/layout/cycle4#1"/>
    <dgm:cxn modelId="{270FEED1-C00F-4431-863F-548323CAEBAC}" type="presParOf" srcId="{C0766D81-03CC-4168-BC2D-CF25D6C4344B}" destId="{A97EE468-B07E-4D03-9964-92C8666F6DF0}" srcOrd="1" destOrd="0" presId="urn:microsoft.com/office/officeart/2005/8/layout/cycle4#1"/>
    <dgm:cxn modelId="{CBFE7D23-FAF0-4404-8096-D3A70FA74E3B}" type="presParOf" srcId="{220A2359-59EF-40A8-B6C6-43D0E520323A}" destId="{272EA8F3-9162-42D4-8731-D4550D16B299}" srcOrd="2" destOrd="0" presId="urn:microsoft.com/office/officeart/2005/8/layout/cycle4#1"/>
    <dgm:cxn modelId="{4A024C14-A18E-4303-B352-2CEA1E88C91B}" type="presParOf" srcId="{272EA8F3-9162-42D4-8731-D4550D16B299}" destId="{0F76087A-C4CC-4CA6-B6A8-E43D51125B0F}" srcOrd="0" destOrd="0" presId="urn:microsoft.com/office/officeart/2005/8/layout/cycle4#1"/>
    <dgm:cxn modelId="{E5780CB0-B267-41DF-A24E-47D0BB55DA79}" type="presParOf" srcId="{272EA8F3-9162-42D4-8731-D4550D16B299}" destId="{B031F83F-3C86-49DF-8854-583E4765EBF6}" srcOrd="1" destOrd="0" presId="urn:microsoft.com/office/officeart/2005/8/layout/cycle4#1"/>
    <dgm:cxn modelId="{7892D5C2-F43B-4660-8E9E-A239F5BA1ED0}" type="presParOf" srcId="{220A2359-59EF-40A8-B6C6-43D0E520323A}" destId="{E8F7F467-D21C-4356-825B-E270419FED91}" srcOrd="3" destOrd="0" presId="urn:microsoft.com/office/officeart/2005/8/layout/cycle4#1"/>
    <dgm:cxn modelId="{58732A8F-11B0-4849-8F1D-554D7760C180}" type="presParOf" srcId="{E8F7F467-D21C-4356-825B-E270419FED91}" destId="{809FE9EA-3144-432B-A239-F1AD1917FD56}" srcOrd="0" destOrd="0" presId="urn:microsoft.com/office/officeart/2005/8/layout/cycle4#1"/>
    <dgm:cxn modelId="{B09FF4E2-9672-440A-A71B-51F9F1541389}" type="presParOf" srcId="{E8F7F467-D21C-4356-825B-E270419FED91}" destId="{29F083F8-11A7-4DBF-AC2D-390957D084D0}" srcOrd="1" destOrd="0" presId="urn:microsoft.com/office/officeart/2005/8/layout/cycle4#1"/>
    <dgm:cxn modelId="{829BC5D6-7EC1-4716-8DA4-AE02C82E4720}" type="presParOf" srcId="{220A2359-59EF-40A8-B6C6-43D0E520323A}" destId="{31D08BDC-4ED8-4EAF-8C56-21353654EC2D}" srcOrd="4" destOrd="0" presId="urn:microsoft.com/office/officeart/2005/8/layout/cycle4#1"/>
    <dgm:cxn modelId="{6611E2C7-753F-4119-B2A4-6B66EA416140}" type="presParOf" srcId="{A452BD23-5620-44B4-AAF2-B3D7A92871EE}" destId="{20A58A50-F317-4DFF-A071-C8C35759183B}" srcOrd="1" destOrd="0" presId="urn:microsoft.com/office/officeart/2005/8/layout/cycle4#1"/>
    <dgm:cxn modelId="{250DB4EB-69D2-4E21-BE04-7B92B606C900}" type="presParOf" srcId="{20A58A50-F317-4DFF-A071-C8C35759183B}" destId="{F5623AF0-A1A7-49E7-83D3-FE37A54E6F68}" srcOrd="0" destOrd="0" presId="urn:microsoft.com/office/officeart/2005/8/layout/cycle4#1"/>
    <dgm:cxn modelId="{A7B8DDCE-523C-4FA5-A0B4-2F2E263FF07F}" type="presParOf" srcId="{20A58A50-F317-4DFF-A071-C8C35759183B}" destId="{7B77E592-DE1A-4675-9D7A-C51B032172C3}" srcOrd="1" destOrd="0" presId="urn:microsoft.com/office/officeart/2005/8/layout/cycle4#1"/>
    <dgm:cxn modelId="{56737F8E-8CE9-4DDC-860E-39D416E10F05}" type="presParOf" srcId="{20A58A50-F317-4DFF-A071-C8C35759183B}" destId="{BD39CBAA-BDA8-403D-BD7D-4274F2EEE224}" srcOrd="2" destOrd="0" presId="urn:microsoft.com/office/officeart/2005/8/layout/cycle4#1"/>
    <dgm:cxn modelId="{402DB888-768D-4B36-9A05-77C5607B80A3}" type="presParOf" srcId="{20A58A50-F317-4DFF-A071-C8C35759183B}" destId="{9069838A-B00A-4869-AE6A-377D5B3C97BB}" srcOrd="3" destOrd="0" presId="urn:microsoft.com/office/officeart/2005/8/layout/cycle4#1"/>
    <dgm:cxn modelId="{ACE2ACDC-95AD-4DA5-AA95-B3B94D603908}" type="presParOf" srcId="{20A58A50-F317-4DFF-A071-C8C35759183B}" destId="{DB7365C0-4687-4A6D-8330-EB345085B1C6}" srcOrd="4" destOrd="0" presId="urn:microsoft.com/office/officeart/2005/8/layout/cycle4#1"/>
    <dgm:cxn modelId="{A71FDE62-3FEE-463B-8BBB-B22BE80141B1}" type="presParOf" srcId="{A452BD23-5620-44B4-AAF2-B3D7A92871EE}" destId="{69ADA676-91C6-4562-9AB3-A8D94C2A591E}" srcOrd="2" destOrd="0" presId="urn:microsoft.com/office/officeart/2005/8/layout/cycle4#1"/>
    <dgm:cxn modelId="{DEECEDE0-AE48-4BCB-89B3-7B9C0B82F036}" type="presParOf" srcId="{A452BD23-5620-44B4-AAF2-B3D7A92871EE}" destId="{5B2CD9EE-EB0F-49C0-A6B3-D4BC57D93DB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F59E6-7D8D-479B-A8E4-FA4C8F094A0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FC01B24-9AC5-4EFA-AFAA-72913D6E73AC}" type="pres">
      <dgm:prSet presAssocID="{868F59E6-7D8D-479B-A8E4-FA4C8F094A0E}" presName="linearFlow" presStyleCnt="0">
        <dgm:presLayoutVars>
          <dgm:dir/>
          <dgm:resizeHandles val="exact"/>
        </dgm:presLayoutVars>
      </dgm:prSet>
      <dgm:spPr/>
    </dgm:pt>
  </dgm:ptLst>
  <dgm:cxnLst>
    <dgm:cxn modelId="{DBE1A20E-7ACD-42D0-AC76-BF0ACEA8795B}" type="presOf" srcId="{868F59E6-7D8D-479B-A8E4-FA4C8F094A0E}" destId="{1FC01B24-9AC5-4EFA-AFAA-72913D6E73AC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3F90A2-7D65-4C7A-8F9A-0FE88E46574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BFEEBA1-9895-41F2-9EE9-15AFFF553050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Модель </a:t>
          </a:r>
          <a:r>
            <a:rPr lang="x-none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вовлечени</a:t>
          </a:r>
          <a:r>
            <a: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я</a:t>
          </a:r>
          <a:r>
            <a:rPr lang="x-none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родителей в образовательный процесс детей раннего возраста в ДОО, основанная на практико-ориентированном обучении в досуговой деятельности эффективна в большей степени, чем традиционная система работы с родителями.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97D2A-F0CF-4AA6-AF80-2EEA61EBFC06}" type="parTrans" cxnId="{DA65A3B3-316F-4351-9ABC-C2624DEF38FC}">
      <dgm:prSet/>
      <dgm:spPr/>
      <dgm:t>
        <a:bodyPr/>
        <a:lstStyle/>
        <a:p>
          <a:endParaRPr lang="ru-RU"/>
        </a:p>
      </dgm:t>
    </dgm:pt>
    <dgm:pt modelId="{9E0BB1B0-9C16-4F9C-9D88-2BBE5B9A21C9}" type="sibTrans" cxnId="{DA65A3B3-316F-4351-9ABC-C2624DEF38FC}">
      <dgm:prSet/>
      <dgm:spPr/>
      <dgm:t>
        <a:bodyPr/>
        <a:lstStyle/>
        <a:p>
          <a:endParaRPr lang="ru-RU"/>
        </a:p>
      </dgm:t>
    </dgm:pt>
    <dgm:pt modelId="{4E5645FC-2886-4D28-BA36-1214B7178E6B}">
      <dgm:prSet custT="1"/>
      <dgm:spPr/>
      <dgm:t>
        <a:bodyPr/>
        <a:lstStyle/>
        <a:p>
          <a:r>
            <a:rPr lang="x-none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Благодаря неформальному взаимодействию родители вовлечены, а не просто являются наблюдателями. Семейный досуг нацелен на баланс интересов ребенка и родителя.</a:t>
          </a:r>
          <a:endParaRPr lang="ru-RU" sz="18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B1FEC21-AE15-41AF-AC2E-DC83970617B6}" type="parTrans" cxnId="{A5BD8828-BE18-47E6-96E7-FAC6A384AC04}">
      <dgm:prSet/>
      <dgm:spPr/>
      <dgm:t>
        <a:bodyPr/>
        <a:lstStyle/>
        <a:p>
          <a:endParaRPr lang="ru-RU"/>
        </a:p>
      </dgm:t>
    </dgm:pt>
    <dgm:pt modelId="{CBC57A50-6E34-4E8E-9287-AA626BB73698}" type="sibTrans" cxnId="{A5BD8828-BE18-47E6-96E7-FAC6A384AC04}">
      <dgm:prSet/>
      <dgm:spPr/>
      <dgm:t>
        <a:bodyPr/>
        <a:lstStyle/>
        <a:p>
          <a:endParaRPr lang="ru-RU"/>
        </a:p>
      </dgm:t>
    </dgm:pt>
    <dgm:pt modelId="{2D386089-39EF-44B9-B8EF-2E330B87FE57}">
      <dgm:prSet custT="1"/>
      <dgm:spPr/>
      <dgm:t>
        <a:bodyPr/>
        <a:lstStyle/>
        <a:p>
          <a:r>
            <a:rPr lang="x-none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Модель способствует созданию доброжелательной среды для диалога, высказывания самых разных мнений, дружелюбной к участникам, развивающей, а не оценивающей. </a:t>
          </a:r>
          <a:endParaRPr lang="ru-RU" sz="18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71C2F1E-DE3D-48F5-BD8E-85CEE0126A2E}" type="parTrans" cxnId="{8B6EA8FA-E8DB-418E-B04D-8979F8118FFD}">
      <dgm:prSet/>
      <dgm:spPr/>
      <dgm:t>
        <a:bodyPr/>
        <a:lstStyle/>
        <a:p>
          <a:endParaRPr lang="ru-RU"/>
        </a:p>
      </dgm:t>
    </dgm:pt>
    <dgm:pt modelId="{6A332C1C-B580-4A16-970F-8A665EA96F89}" type="sibTrans" cxnId="{8B6EA8FA-E8DB-418E-B04D-8979F8118FFD}">
      <dgm:prSet/>
      <dgm:spPr/>
      <dgm:t>
        <a:bodyPr/>
        <a:lstStyle/>
        <a:p>
          <a:endParaRPr lang="ru-RU"/>
        </a:p>
      </dgm:t>
    </dgm:pt>
    <dgm:pt modelId="{0FD869A5-CD58-4CBA-A5D7-51C3412E04E6}">
      <dgm:prSet custT="1"/>
      <dgm:spPr/>
      <dgm:t>
        <a:bodyPr/>
        <a:lstStyle/>
        <a:p>
          <a:r>
            <a:rPr lang="x-none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Внедрение модели </a:t>
          </a:r>
          <a:r>
            <a: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позволило </a:t>
          </a:r>
          <a:r>
            <a:rPr lang="x-none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выяв</a:t>
          </a:r>
          <a:r>
            <a:rPr lang="ru-RU" sz="18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ить</a:t>
          </a: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скрытые</a:t>
          </a:r>
          <a:r>
            <a:rPr lang="x-none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проблемы </a:t>
          </a: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</a:t>
          </a:r>
          <a:r>
            <a:rPr lang="x-none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моционал</a:t>
          </a: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ь</a:t>
          </a:r>
          <a:r>
            <a:rPr lang="x-none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ного выгорания</a:t>
          </a: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 профессиональной компетентности </a:t>
          </a:r>
          <a:r>
            <a:rPr lang="x-none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педагогов </a:t>
          </a:r>
          <a:endParaRPr lang="ru-RU" sz="1800" dirty="0" smtClean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C15854-A518-43DA-B711-487E0498FC36}" type="parTrans" cxnId="{B0F0D1C7-C66D-4590-9EB3-B9C44685D9A5}">
      <dgm:prSet/>
      <dgm:spPr/>
      <dgm:t>
        <a:bodyPr/>
        <a:lstStyle/>
        <a:p>
          <a:endParaRPr lang="ru-RU"/>
        </a:p>
      </dgm:t>
    </dgm:pt>
    <dgm:pt modelId="{725F4119-E1BB-4CF4-859B-295720EF025B}" type="sibTrans" cxnId="{B0F0D1C7-C66D-4590-9EB3-B9C44685D9A5}">
      <dgm:prSet/>
      <dgm:spPr/>
      <dgm:t>
        <a:bodyPr/>
        <a:lstStyle/>
        <a:p>
          <a:endParaRPr lang="ru-RU"/>
        </a:p>
      </dgm:t>
    </dgm:pt>
    <dgm:pt modelId="{D0308CA8-026C-4027-AED3-9DF4E84DF674}">
      <dgm:prSet custT="1"/>
      <dgm:spPr>
        <a:solidFill>
          <a:srgbClr val="F57913"/>
        </a:solidFill>
      </dgm:spPr>
      <dgm:t>
        <a:bodyPr/>
        <a:lstStyle/>
        <a:p>
          <a:r>
            <a:rPr lang="x-none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Социально-эмоциональное развитие детей раннего возраста проходит более гармонично и безболезненно. 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7D26FBF-B3D3-445E-81AC-F9DABCAFFD38}" type="parTrans" cxnId="{748C1B16-5AF1-417C-AA17-83AD8AC830CC}">
      <dgm:prSet/>
      <dgm:spPr/>
      <dgm:t>
        <a:bodyPr/>
        <a:lstStyle/>
        <a:p>
          <a:endParaRPr lang="ru-RU"/>
        </a:p>
      </dgm:t>
    </dgm:pt>
    <dgm:pt modelId="{B295B548-286F-490D-806B-A53499C58C05}" type="sibTrans" cxnId="{748C1B16-5AF1-417C-AA17-83AD8AC830CC}">
      <dgm:prSet/>
      <dgm:spPr/>
      <dgm:t>
        <a:bodyPr/>
        <a:lstStyle/>
        <a:p>
          <a:endParaRPr lang="ru-RU"/>
        </a:p>
      </dgm:t>
    </dgm:pt>
    <dgm:pt modelId="{9F1F2E0B-B7A5-4E35-A43B-D27680EDE1DB}" type="pres">
      <dgm:prSet presAssocID="{643F90A2-7D65-4C7A-8F9A-0FE88E4657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9A8B153-1A37-4966-B939-468D7832ADD0}" type="pres">
      <dgm:prSet presAssocID="{643F90A2-7D65-4C7A-8F9A-0FE88E465742}" presName="Name1" presStyleCnt="0"/>
      <dgm:spPr/>
    </dgm:pt>
    <dgm:pt modelId="{EEE3CB54-AA00-476D-A831-9227E3D65EC4}" type="pres">
      <dgm:prSet presAssocID="{643F90A2-7D65-4C7A-8F9A-0FE88E465742}" presName="cycle" presStyleCnt="0"/>
      <dgm:spPr/>
    </dgm:pt>
    <dgm:pt modelId="{20DAC9F8-8049-4607-AB21-DB61F8D51E46}" type="pres">
      <dgm:prSet presAssocID="{643F90A2-7D65-4C7A-8F9A-0FE88E465742}" presName="srcNode" presStyleLbl="node1" presStyleIdx="0" presStyleCnt="5"/>
      <dgm:spPr/>
    </dgm:pt>
    <dgm:pt modelId="{D74BAE92-A509-4F8B-A6A3-DD3DFB7B4823}" type="pres">
      <dgm:prSet presAssocID="{643F90A2-7D65-4C7A-8F9A-0FE88E465742}" presName="conn" presStyleLbl="parChTrans1D2" presStyleIdx="0" presStyleCnt="1"/>
      <dgm:spPr/>
      <dgm:t>
        <a:bodyPr/>
        <a:lstStyle/>
        <a:p>
          <a:endParaRPr lang="ru-RU"/>
        </a:p>
      </dgm:t>
    </dgm:pt>
    <dgm:pt modelId="{851B5131-2881-442A-A93F-D0ED1F568F67}" type="pres">
      <dgm:prSet presAssocID="{643F90A2-7D65-4C7A-8F9A-0FE88E465742}" presName="extraNode" presStyleLbl="node1" presStyleIdx="0" presStyleCnt="5"/>
      <dgm:spPr/>
    </dgm:pt>
    <dgm:pt modelId="{ABFBE591-78BE-4347-BCD1-6A9BFF316E22}" type="pres">
      <dgm:prSet presAssocID="{643F90A2-7D65-4C7A-8F9A-0FE88E465742}" presName="dstNode" presStyleLbl="node1" presStyleIdx="0" presStyleCnt="5"/>
      <dgm:spPr/>
    </dgm:pt>
    <dgm:pt modelId="{D3FCB104-143C-412B-84EE-65843C996333}" type="pres">
      <dgm:prSet presAssocID="{BBFEEBA1-9895-41F2-9EE9-15AFFF553050}" presName="text_1" presStyleLbl="node1" presStyleIdx="0" presStyleCnt="5" custScaleY="16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595EE-47FF-4B06-A36D-DD0FFF8DE1C9}" type="pres">
      <dgm:prSet presAssocID="{BBFEEBA1-9895-41F2-9EE9-15AFFF553050}" presName="accent_1" presStyleCnt="0"/>
      <dgm:spPr/>
    </dgm:pt>
    <dgm:pt modelId="{29BF05FE-9B54-49A2-B882-0A558A90A810}" type="pres">
      <dgm:prSet presAssocID="{BBFEEBA1-9895-41F2-9EE9-15AFFF553050}" presName="accentRepeatNode" presStyleLbl="solidFgAcc1" presStyleIdx="0" presStyleCnt="5"/>
      <dgm:spPr/>
    </dgm:pt>
    <dgm:pt modelId="{42CFA591-E3D5-4978-AD96-C500FAF8C5DB}" type="pres">
      <dgm:prSet presAssocID="{4E5645FC-2886-4D28-BA36-1214B7178E6B}" presName="text_2" presStyleLbl="node1" presStyleIdx="1" presStyleCnt="5" custScaleY="135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4C9EC-007E-4D29-A37C-914539347DAE}" type="pres">
      <dgm:prSet presAssocID="{4E5645FC-2886-4D28-BA36-1214B7178E6B}" presName="accent_2" presStyleCnt="0"/>
      <dgm:spPr/>
    </dgm:pt>
    <dgm:pt modelId="{FF7770BF-A0BE-4D55-9293-F08B130AB63F}" type="pres">
      <dgm:prSet presAssocID="{4E5645FC-2886-4D28-BA36-1214B7178E6B}" presName="accentRepeatNode" presStyleLbl="solidFgAcc1" presStyleIdx="1" presStyleCnt="5"/>
      <dgm:spPr/>
    </dgm:pt>
    <dgm:pt modelId="{3A0360D3-B9F5-4B3F-A409-29792EEFF58B}" type="pres">
      <dgm:prSet presAssocID="{2D386089-39EF-44B9-B8EF-2E330B87FE57}" presName="text_3" presStyleLbl="node1" presStyleIdx="2" presStyleCnt="5" custScaleY="143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B9985-8B88-4679-B909-F883057DFAE8}" type="pres">
      <dgm:prSet presAssocID="{2D386089-39EF-44B9-B8EF-2E330B87FE57}" presName="accent_3" presStyleCnt="0"/>
      <dgm:spPr/>
    </dgm:pt>
    <dgm:pt modelId="{9CE9B0E8-72FF-46EF-8962-33A230741BC9}" type="pres">
      <dgm:prSet presAssocID="{2D386089-39EF-44B9-B8EF-2E330B87FE57}" presName="accentRepeatNode" presStyleLbl="solidFgAcc1" presStyleIdx="2" presStyleCnt="5"/>
      <dgm:spPr/>
    </dgm:pt>
    <dgm:pt modelId="{75542604-58BA-4E16-91AC-7253A3320A27}" type="pres">
      <dgm:prSet presAssocID="{0FD869A5-CD58-4CBA-A5D7-51C3412E04E6}" presName="text_4" presStyleLbl="node1" presStyleIdx="3" presStyleCnt="5" custScaleY="110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497FC-8A98-4FB5-9039-AA518B0E4710}" type="pres">
      <dgm:prSet presAssocID="{0FD869A5-CD58-4CBA-A5D7-51C3412E04E6}" presName="accent_4" presStyleCnt="0"/>
      <dgm:spPr/>
    </dgm:pt>
    <dgm:pt modelId="{7EEE861A-AC1F-46EF-8C03-318BEC4AD1B4}" type="pres">
      <dgm:prSet presAssocID="{0FD869A5-CD58-4CBA-A5D7-51C3412E04E6}" presName="accentRepeatNode" presStyleLbl="solidFgAcc1" presStyleIdx="3" presStyleCnt="5"/>
      <dgm:spPr/>
    </dgm:pt>
    <dgm:pt modelId="{A6B4367D-A758-4293-9CBB-544D47B3A99F}" type="pres">
      <dgm:prSet presAssocID="{D0308CA8-026C-4027-AED3-9DF4E84DF67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D264E-6A0C-454A-8ABE-3A4796D89AC8}" type="pres">
      <dgm:prSet presAssocID="{D0308CA8-026C-4027-AED3-9DF4E84DF674}" presName="accent_5" presStyleCnt="0"/>
      <dgm:spPr/>
    </dgm:pt>
    <dgm:pt modelId="{0B9201ED-E8AE-4F89-9473-620B6C87741B}" type="pres">
      <dgm:prSet presAssocID="{D0308CA8-026C-4027-AED3-9DF4E84DF674}" presName="accentRepeatNode" presStyleLbl="solidFgAcc1" presStyleIdx="4" presStyleCnt="5"/>
      <dgm:spPr/>
    </dgm:pt>
  </dgm:ptLst>
  <dgm:cxnLst>
    <dgm:cxn modelId="{55E60A1A-2228-45FC-AFC8-B3E654BA3683}" type="presOf" srcId="{0FD869A5-CD58-4CBA-A5D7-51C3412E04E6}" destId="{75542604-58BA-4E16-91AC-7253A3320A27}" srcOrd="0" destOrd="0" presId="urn:microsoft.com/office/officeart/2008/layout/VerticalCurvedList"/>
    <dgm:cxn modelId="{1A8ADC43-A006-4408-ABF4-FDEC86B96AFB}" type="presOf" srcId="{BBFEEBA1-9895-41F2-9EE9-15AFFF553050}" destId="{D3FCB104-143C-412B-84EE-65843C996333}" srcOrd="0" destOrd="0" presId="urn:microsoft.com/office/officeart/2008/layout/VerticalCurvedList"/>
    <dgm:cxn modelId="{B033819F-3C96-498E-86F7-64494BD49BF1}" type="presOf" srcId="{2D386089-39EF-44B9-B8EF-2E330B87FE57}" destId="{3A0360D3-B9F5-4B3F-A409-29792EEFF58B}" srcOrd="0" destOrd="0" presId="urn:microsoft.com/office/officeart/2008/layout/VerticalCurvedList"/>
    <dgm:cxn modelId="{B0F0D1C7-C66D-4590-9EB3-B9C44685D9A5}" srcId="{643F90A2-7D65-4C7A-8F9A-0FE88E465742}" destId="{0FD869A5-CD58-4CBA-A5D7-51C3412E04E6}" srcOrd="3" destOrd="0" parTransId="{CAC15854-A518-43DA-B711-487E0498FC36}" sibTransId="{725F4119-E1BB-4CF4-859B-295720EF025B}"/>
    <dgm:cxn modelId="{748C1B16-5AF1-417C-AA17-83AD8AC830CC}" srcId="{643F90A2-7D65-4C7A-8F9A-0FE88E465742}" destId="{D0308CA8-026C-4027-AED3-9DF4E84DF674}" srcOrd="4" destOrd="0" parTransId="{A7D26FBF-B3D3-445E-81AC-F9DABCAFFD38}" sibTransId="{B295B548-286F-490D-806B-A53499C58C05}"/>
    <dgm:cxn modelId="{8B6EA8FA-E8DB-418E-B04D-8979F8118FFD}" srcId="{643F90A2-7D65-4C7A-8F9A-0FE88E465742}" destId="{2D386089-39EF-44B9-B8EF-2E330B87FE57}" srcOrd="2" destOrd="0" parTransId="{F71C2F1E-DE3D-48F5-BD8E-85CEE0126A2E}" sibTransId="{6A332C1C-B580-4A16-970F-8A665EA96F89}"/>
    <dgm:cxn modelId="{2CB99EFC-37D1-4D55-8331-C52CFED7B072}" type="presOf" srcId="{4E5645FC-2886-4D28-BA36-1214B7178E6B}" destId="{42CFA591-E3D5-4978-AD96-C500FAF8C5DB}" srcOrd="0" destOrd="0" presId="urn:microsoft.com/office/officeart/2008/layout/VerticalCurvedList"/>
    <dgm:cxn modelId="{9001B6BE-C895-440B-A760-78C298904401}" type="presOf" srcId="{D0308CA8-026C-4027-AED3-9DF4E84DF674}" destId="{A6B4367D-A758-4293-9CBB-544D47B3A99F}" srcOrd="0" destOrd="0" presId="urn:microsoft.com/office/officeart/2008/layout/VerticalCurvedList"/>
    <dgm:cxn modelId="{DA65A3B3-316F-4351-9ABC-C2624DEF38FC}" srcId="{643F90A2-7D65-4C7A-8F9A-0FE88E465742}" destId="{BBFEEBA1-9895-41F2-9EE9-15AFFF553050}" srcOrd="0" destOrd="0" parTransId="{B3397D2A-F0CF-4AA6-AF80-2EEA61EBFC06}" sibTransId="{9E0BB1B0-9C16-4F9C-9D88-2BBE5B9A21C9}"/>
    <dgm:cxn modelId="{B841B279-DB94-461A-A63B-C1A75FDC8977}" type="presOf" srcId="{9E0BB1B0-9C16-4F9C-9D88-2BBE5B9A21C9}" destId="{D74BAE92-A509-4F8B-A6A3-DD3DFB7B4823}" srcOrd="0" destOrd="0" presId="urn:microsoft.com/office/officeart/2008/layout/VerticalCurvedList"/>
    <dgm:cxn modelId="{828D86AE-11F0-4D57-9C1F-AFAA4E67A346}" type="presOf" srcId="{643F90A2-7D65-4C7A-8F9A-0FE88E465742}" destId="{9F1F2E0B-B7A5-4E35-A43B-D27680EDE1DB}" srcOrd="0" destOrd="0" presId="urn:microsoft.com/office/officeart/2008/layout/VerticalCurvedList"/>
    <dgm:cxn modelId="{A5BD8828-BE18-47E6-96E7-FAC6A384AC04}" srcId="{643F90A2-7D65-4C7A-8F9A-0FE88E465742}" destId="{4E5645FC-2886-4D28-BA36-1214B7178E6B}" srcOrd="1" destOrd="0" parTransId="{4B1FEC21-AE15-41AF-AC2E-DC83970617B6}" sibTransId="{CBC57A50-6E34-4E8E-9287-AA626BB73698}"/>
    <dgm:cxn modelId="{8BB52585-3A5F-451A-8C7E-35EB0751D75F}" type="presParOf" srcId="{9F1F2E0B-B7A5-4E35-A43B-D27680EDE1DB}" destId="{19A8B153-1A37-4966-B939-468D7832ADD0}" srcOrd="0" destOrd="0" presId="urn:microsoft.com/office/officeart/2008/layout/VerticalCurvedList"/>
    <dgm:cxn modelId="{7AFCC045-1595-4002-9609-4512D526DFE7}" type="presParOf" srcId="{19A8B153-1A37-4966-B939-468D7832ADD0}" destId="{EEE3CB54-AA00-476D-A831-9227E3D65EC4}" srcOrd="0" destOrd="0" presId="urn:microsoft.com/office/officeart/2008/layout/VerticalCurvedList"/>
    <dgm:cxn modelId="{0E9A1210-34FD-47DF-BF6A-64819E8EA573}" type="presParOf" srcId="{EEE3CB54-AA00-476D-A831-9227E3D65EC4}" destId="{20DAC9F8-8049-4607-AB21-DB61F8D51E46}" srcOrd="0" destOrd="0" presId="urn:microsoft.com/office/officeart/2008/layout/VerticalCurvedList"/>
    <dgm:cxn modelId="{E471B1A7-0DEF-4D72-A35E-8F5D6FBB52EC}" type="presParOf" srcId="{EEE3CB54-AA00-476D-A831-9227E3D65EC4}" destId="{D74BAE92-A509-4F8B-A6A3-DD3DFB7B4823}" srcOrd="1" destOrd="0" presId="urn:microsoft.com/office/officeart/2008/layout/VerticalCurvedList"/>
    <dgm:cxn modelId="{66D3F793-9F40-48E8-8297-2F8E072178B4}" type="presParOf" srcId="{EEE3CB54-AA00-476D-A831-9227E3D65EC4}" destId="{851B5131-2881-442A-A93F-D0ED1F568F67}" srcOrd="2" destOrd="0" presId="urn:microsoft.com/office/officeart/2008/layout/VerticalCurvedList"/>
    <dgm:cxn modelId="{4783E88C-0F6A-445B-B76B-04F53D3D54CA}" type="presParOf" srcId="{EEE3CB54-AA00-476D-A831-9227E3D65EC4}" destId="{ABFBE591-78BE-4347-BCD1-6A9BFF316E22}" srcOrd="3" destOrd="0" presId="urn:microsoft.com/office/officeart/2008/layout/VerticalCurvedList"/>
    <dgm:cxn modelId="{BA8A1589-E86E-4E9C-BE61-9186B02EE611}" type="presParOf" srcId="{19A8B153-1A37-4966-B939-468D7832ADD0}" destId="{D3FCB104-143C-412B-84EE-65843C996333}" srcOrd="1" destOrd="0" presId="urn:microsoft.com/office/officeart/2008/layout/VerticalCurvedList"/>
    <dgm:cxn modelId="{6D4FC819-1DC8-4FFB-B7C2-5E2EAC36F5D7}" type="presParOf" srcId="{19A8B153-1A37-4966-B939-468D7832ADD0}" destId="{50B595EE-47FF-4B06-A36D-DD0FFF8DE1C9}" srcOrd="2" destOrd="0" presId="urn:microsoft.com/office/officeart/2008/layout/VerticalCurvedList"/>
    <dgm:cxn modelId="{3A42BD92-0134-403C-95DB-4D6974EB6948}" type="presParOf" srcId="{50B595EE-47FF-4B06-A36D-DD0FFF8DE1C9}" destId="{29BF05FE-9B54-49A2-B882-0A558A90A810}" srcOrd="0" destOrd="0" presId="urn:microsoft.com/office/officeart/2008/layout/VerticalCurvedList"/>
    <dgm:cxn modelId="{7832C986-B518-4BD5-B402-7F7E60271AB8}" type="presParOf" srcId="{19A8B153-1A37-4966-B939-468D7832ADD0}" destId="{42CFA591-E3D5-4978-AD96-C500FAF8C5DB}" srcOrd="3" destOrd="0" presId="urn:microsoft.com/office/officeart/2008/layout/VerticalCurvedList"/>
    <dgm:cxn modelId="{4DB28700-9BF0-4BDE-A581-280F65905419}" type="presParOf" srcId="{19A8B153-1A37-4966-B939-468D7832ADD0}" destId="{FB04C9EC-007E-4D29-A37C-914539347DAE}" srcOrd="4" destOrd="0" presId="urn:microsoft.com/office/officeart/2008/layout/VerticalCurvedList"/>
    <dgm:cxn modelId="{F3B69773-CBF9-4DBA-A2D0-73CEC48A107A}" type="presParOf" srcId="{FB04C9EC-007E-4D29-A37C-914539347DAE}" destId="{FF7770BF-A0BE-4D55-9293-F08B130AB63F}" srcOrd="0" destOrd="0" presId="urn:microsoft.com/office/officeart/2008/layout/VerticalCurvedList"/>
    <dgm:cxn modelId="{692478A6-656B-425D-A387-90943414C7AE}" type="presParOf" srcId="{19A8B153-1A37-4966-B939-468D7832ADD0}" destId="{3A0360D3-B9F5-4B3F-A409-29792EEFF58B}" srcOrd="5" destOrd="0" presId="urn:microsoft.com/office/officeart/2008/layout/VerticalCurvedList"/>
    <dgm:cxn modelId="{B45E3A65-779B-4588-ADEA-0212212DA669}" type="presParOf" srcId="{19A8B153-1A37-4966-B939-468D7832ADD0}" destId="{6BFB9985-8B88-4679-B909-F883057DFAE8}" srcOrd="6" destOrd="0" presId="urn:microsoft.com/office/officeart/2008/layout/VerticalCurvedList"/>
    <dgm:cxn modelId="{38927212-B46A-4FF0-A612-435553E68237}" type="presParOf" srcId="{6BFB9985-8B88-4679-B909-F883057DFAE8}" destId="{9CE9B0E8-72FF-46EF-8962-33A230741BC9}" srcOrd="0" destOrd="0" presId="urn:microsoft.com/office/officeart/2008/layout/VerticalCurvedList"/>
    <dgm:cxn modelId="{D041A827-09DE-42CB-A484-E34439D809C7}" type="presParOf" srcId="{19A8B153-1A37-4966-B939-468D7832ADD0}" destId="{75542604-58BA-4E16-91AC-7253A3320A27}" srcOrd="7" destOrd="0" presId="urn:microsoft.com/office/officeart/2008/layout/VerticalCurvedList"/>
    <dgm:cxn modelId="{8F5A6E36-641F-44FD-B70C-8C9EDD8227ED}" type="presParOf" srcId="{19A8B153-1A37-4966-B939-468D7832ADD0}" destId="{15A497FC-8A98-4FB5-9039-AA518B0E4710}" srcOrd="8" destOrd="0" presId="urn:microsoft.com/office/officeart/2008/layout/VerticalCurvedList"/>
    <dgm:cxn modelId="{3D9A55F2-E505-4458-BC2D-F200437A26FF}" type="presParOf" srcId="{15A497FC-8A98-4FB5-9039-AA518B0E4710}" destId="{7EEE861A-AC1F-46EF-8C03-318BEC4AD1B4}" srcOrd="0" destOrd="0" presId="urn:microsoft.com/office/officeart/2008/layout/VerticalCurvedList"/>
    <dgm:cxn modelId="{5A84B59A-199A-4562-BA85-387580EAD17C}" type="presParOf" srcId="{19A8B153-1A37-4966-B939-468D7832ADD0}" destId="{A6B4367D-A758-4293-9CBB-544D47B3A99F}" srcOrd="9" destOrd="0" presId="urn:microsoft.com/office/officeart/2008/layout/VerticalCurvedList"/>
    <dgm:cxn modelId="{B8E9A9BC-E195-456B-B3A8-25329CD30F76}" type="presParOf" srcId="{19A8B153-1A37-4966-B939-468D7832ADD0}" destId="{E32D264E-6A0C-454A-8ABE-3A4796D89AC8}" srcOrd="10" destOrd="0" presId="urn:microsoft.com/office/officeart/2008/layout/VerticalCurvedList"/>
    <dgm:cxn modelId="{ED9AEE41-B1A2-42FA-830E-19A9694A7FA5}" type="presParOf" srcId="{E32D264E-6A0C-454A-8ABE-3A4796D89AC8}" destId="{0B9201ED-E8AE-4F89-9473-620B6C8774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BAE92-A509-4F8B-A6A3-DD3DFB7B4823}">
      <dsp:nvSpPr>
        <dsp:cNvPr id="0" name=""/>
        <dsp:cNvSpPr/>
      </dsp:nvSpPr>
      <dsp:spPr>
        <a:xfrm>
          <a:off x="-6350946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CB104-143C-412B-84EE-65843C996333}">
      <dsp:nvSpPr>
        <dsp:cNvPr id="0" name=""/>
        <dsp:cNvSpPr/>
      </dsp:nvSpPr>
      <dsp:spPr>
        <a:xfrm>
          <a:off x="528010" y="252028"/>
          <a:ext cx="7241153" cy="9000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итогового мониторинга инновационной деятельности, статистическая и аналитическая обработка данных.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010" y="252028"/>
        <a:ext cx="7241153" cy="900099"/>
      </dsp:txXfrm>
    </dsp:sp>
    <dsp:sp modelId="{29BF05FE-9B54-49A2-B882-0A558A90A810}">
      <dsp:nvSpPr>
        <dsp:cNvPr id="0" name=""/>
        <dsp:cNvSpPr/>
      </dsp:nvSpPr>
      <dsp:spPr>
        <a:xfrm>
          <a:off x="89070" y="263138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D7C49-A3C7-45BC-A26F-CF208F7615E7}">
      <dsp:nvSpPr>
        <dsp:cNvPr id="0" name=""/>
        <dsp:cNvSpPr/>
      </dsp:nvSpPr>
      <dsp:spPr>
        <a:xfrm>
          <a:off x="1031259" y="1404043"/>
          <a:ext cx="6737903" cy="7023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педагогической эффективности модели вовлечения родителей в образовательный процесс ДОО.</a:t>
          </a:r>
        </a:p>
      </dsp:txBody>
      <dsp:txXfrm>
        <a:off x="1031259" y="1404043"/>
        <a:ext cx="6737903" cy="702302"/>
      </dsp:txXfrm>
    </dsp:sp>
    <dsp:sp modelId="{2573B023-958F-489C-A1DC-F98B4D503E1D}">
      <dsp:nvSpPr>
        <dsp:cNvPr id="0" name=""/>
        <dsp:cNvSpPr/>
      </dsp:nvSpPr>
      <dsp:spPr>
        <a:xfrm>
          <a:off x="592320" y="1316255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B68ED-2618-404C-862D-EA1F5E461247}">
      <dsp:nvSpPr>
        <dsp:cNvPr id="0" name=""/>
        <dsp:cNvSpPr/>
      </dsp:nvSpPr>
      <dsp:spPr>
        <a:xfrm>
          <a:off x="1185716" y="2457160"/>
          <a:ext cx="6583446" cy="7023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уточнений в методический инструментарий.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5716" y="2457160"/>
        <a:ext cx="6583446" cy="702302"/>
      </dsp:txXfrm>
    </dsp:sp>
    <dsp:sp modelId="{C1E951E7-3530-4EA4-8506-61B4D4BDA296}">
      <dsp:nvSpPr>
        <dsp:cNvPr id="0" name=""/>
        <dsp:cNvSpPr/>
      </dsp:nvSpPr>
      <dsp:spPr>
        <a:xfrm>
          <a:off x="746777" y="2369372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77EFF-FA26-4D87-B016-D62C40867789}">
      <dsp:nvSpPr>
        <dsp:cNvPr id="0" name=""/>
        <dsp:cNvSpPr/>
      </dsp:nvSpPr>
      <dsp:spPr>
        <a:xfrm>
          <a:off x="1031259" y="3510277"/>
          <a:ext cx="6737903" cy="702302"/>
        </a:xfrm>
        <a:prstGeom prst="rect">
          <a:avLst/>
        </a:prstGeom>
        <a:solidFill>
          <a:srgbClr val="2F7F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промежуточных отчетов о ходе инновационной деятельности.</a:t>
          </a:r>
        </a:p>
      </dsp:txBody>
      <dsp:txXfrm>
        <a:off x="1031259" y="3510277"/>
        <a:ext cx="6737903" cy="702302"/>
      </dsp:txXfrm>
    </dsp:sp>
    <dsp:sp modelId="{EBFB127F-3CE5-4C7A-86FE-0BF024B7B0E2}">
      <dsp:nvSpPr>
        <dsp:cNvPr id="0" name=""/>
        <dsp:cNvSpPr/>
      </dsp:nvSpPr>
      <dsp:spPr>
        <a:xfrm>
          <a:off x="592320" y="3422489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6987C-9E94-41F9-B08C-8DEB401F55D6}">
      <dsp:nvSpPr>
        <dsp:cNvPr id="0" name=""/>
        <dsp:cNvSpPr/>
      </dsp:nvSpPr>
      <dsp:spPr>
        <a:xfrm>
          <a:off x="528010" y="4428489"/>
          <a:ext cx="7241153" cy="972113"/>
        </a:xfrm>
        <a:prstGeom prst="rect">
          <a:avLst/>
        </a:prstGeom>
        <a:solidFill>
          <a:srgbClr val="F684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продуктов инновационной деятельности, составление методических рекомендаций по использованию модели в других ДОО города и края.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010" y="4428489"/>
        <a:ext cx="7241153" cy="972113"/>
      </dsp:txXfrm>
    </dsp:sp>
    <dsp:sp modelId="{E3E999BB-4A54-4E25-A678-9DB36123994D}">
      <dsp:nvSpPr>
        <dsp:cNvPr id="0" name=""/>
        <dsp:cNvSpPr/>
      </dsp:nvSpPr>
      <dsp:spPr>
        <a:xfrm>
          <a:off x="89070" y="4475606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6087A-C4CC-4CA6-B6A8-E43D51125B0F}">
      <dsp:nvSpPr>
        <dsp:cNvPr id="0" name=""/>
        <dsp:cNvSpPr/>
      </dsp:nvSpPr>
      <dsp:spPr>
        <a:xfrm>
          <a:off x="4825562" y="2808314"/>
          <a:ext cx="3138636" cy="1904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обогащению родителей и педагогов необходимыми знаниями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8986" y="3326239"/>
        <a:ext cx="2113379" cy="1344608"/>
      </dsp:txXfrm>
    </dsp:sp>
    <dsp:sp modelId="{809FE9EA-3144-432B-A239-F1AD1917FD56}">
      <dsp:nvSpPr>
        <dsp:cNvPr id="0" name=""/>
        <dsp:cNvSpPr/>
      </dsp:nvSpPr>
      <dsp:spPr>
        <a:xfrm>
          <a:off x="117857" y="2592853"/>
          <a:ext cx="3969069" cy="207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«Мы вместе…» совместное практико-ориентированное обучение </a:t>
          </a:r>
          <a:r>
            <a:rPr lang="ru-RU" sz="1600" b="0" i="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родителей и детей </a:t>
          </a:r>
          <a:r>
            <a:rPr lang="ru-RU" sz="16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рамках семейного досуга (практики семейного </a:t>
          </a:r>
          <a:r>
            <a:rPr lang="ru-RU" sz="16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эдьютейнмента</a:t>
          </a:r>
          <a:r>
            <a:rPr lang="ru-RU" sz="16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1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445" y="3157272"/>
        <a:ext cx="2687172" cy="1465318"/>
      </dsp:txXfrm>
    </dsp:sp>
    <dsp:sp modelId="{0B978AC2-46C0-418B-AD39-66294EF8C5D1}">
      <dsp:nvSpPr>
        <dsp:cNvPr id="0" name=""/>
        <dsp:cNvSpPr/>
      </dsp:nvSpPr>
      <dsp:spPr>
        <a:xfrm>
          <a:off x="4829407" y="-153882"/>
          <a:ext cx="3160224" cy="2026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и планирование необходимых направлений в работе с семьями воспитанников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1981" y="-109375"/>
        <a:ext cx="2123143" cy="1430552"/>
      </dsp:txXfrm>
    </dsp:sp>
    <dsp:sp modelId="{4EB13C20-F07A-4B0A-848B-DE932338EB99}">
      <dsp:nvSpPr>
        <dsp:cNvPr id="0" name=""/>
        <dsp:cNvSpPr/>
      </dsp:nvSpPr>
      <dsp:spPr>
        <a:xfrm>
          <a:off x="181790" y="-72015"/>
          <a:ext cx="4133186" cy="2393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928688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семей воспитанников, актуальных запросов родителей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928688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 адаптации и социально-эмоционального развития детей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928688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Компетентности                   педагогов и родителей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370" y="-19435"/>
        <a:ext cx="2788070" cy="1690051"/>
      </dsp:txXfrm>
    </dsp:sp>
    <dsp:sp modelId="{F5623AF0-A1A7-49E7-83D3-FE37A54E6F68}">
      <dsp:nvSpPr>
        <dsp:cNvPr id="0" name=""/>
        <dsp:cNvSpPr/>
      </dsp:nvSpPr>
      <dsp:spPr>
        <a:xfrm>
          <a:off x="2470378" y="462932"/>
          <a:ext cx="1888023" cy="1657798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ционно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-кое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3367" y="948490"/>
        <a:ext cx="1335034" cy="1172240"/>
      </dsp:txXfrm>
    </dsp:sp>
    <dsp:sp modelId="{7B77E592-DE1A-4675-9D7A-C51B032172C3}">
      <dsp:nvSpPr>
        <dsp:cNvPr id="0" name=""/>
        <dsp:cNvSpPr/>
      </dsp:nvSpPr>
      <dsp:spPr>
        <a:xfrm rot="5400000">
          <a:off x="4501700" y="343956"/>
          <a:ext cx="1631621" cy="1869573"/>
        </a:xfrm>
        <a:prstGeom prst="pieWedg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ционно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-кое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382724" y="940823"/>
        <a:ext cx="1321988" cy="1153730"/>
      </dsp:txXfrm>
    </dsp:sp>
    <dsp:sp modelId="{BD39CBAA-BDA8-403D-BD7D-4274F2EEE224}">
      <dsp:nvSpPr>
        <dsp:cNvPr id="0" name=""/>
        <dsp:cNvSpPr/>
      </dsp:nvSpPr>
      <dsp:spPr>
        <a:xfrm rot="10800000">
          <a:off x="4382714" y="2162793"/>
          <a:ext cx="1891748" cy="1674040"/>
        </a:xfrm>
        <a:prstGeom prst="pieWedg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Просвети-</a:t>
          </a:r>
          <a:r>
            <a:rPr lang="ru-RU" sz="16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тельское</a:t>
          </a:r>
          <a:r>
            <a:rPr lang="ru-RU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382714" y="2162793"/>
        <a:ext cx="1337668" cy="1183725"/>
      </dsp:txXfrm>
    </dsp:sp>
    <dsp:sp modelId="{9069838A-B00A-4869-AE6A-377D5B3C97BB}">
      <dsp:nvSpPr>
        <dsp:cNvPr id="0" name=""/>
        <dsp:cNvSpPr/>
      </dsp:nvSpPr>
      <dsp:spPr>
        <a:xfrm rot="16200000">
          <a:off x="2591690" y="2045926"/>
          <a:ext cx="1626004" cy="1859718"/>
        </a:xfrm>
        <a:prstGeom prst="pieWedg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i="0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</a:t>
          </a:r>
          <a:r>
            <a:rPr lang="ru-RU" sz="1600" b="1" i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-кое </a:t>
          </a:r>
          <a:r>
            <a:rPr lang="ru-RU" sz="1600" b="1" i="0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направле-ние</a:t>
          </a:r>
          <a:endParaRPr lang="ru-RU" sz="16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019533" y="2162782"/>
        <a:ext cx="1315019" cy="1149758"/>
      </dsp:txXfrm>
    </dsp:sp>
    <dsp:sp modelId="{69ADA676-91C6-4562-9AB3-A8D94C2A591E}">
      <dsp:nvSpPr>
        <dsp:cNvPr id="0" name=""/>
        <dsp:cNvSpPr/>
      </dsp:nvSpPr>
      <dsp:spPr>
        <a:xfrm>
          <a:off x="4040746" y="1899225"/>
          <a:ext cx="680554" cy="59178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CD9EE-EB0F-49C0-A6B3-D4BC57D93DBE}">
      <dsp:nvSpPr>
        <dsp:cNvPr id="0" name=""/>
        <dsp:cNvSpPr/>
      </dsp:nvSpPr>
      <dsp:spPr>
        <a:xfrm rot="10800000">
          <a:off x="4083628" y="1996583"/>
          <a:ext cx="680554" cy="59178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BAE92-A509-4F8B-A6A3-DD3DFB7B4823}">
      <dsp:nvSpPr>
        <dsp:cNvPr id="0" name=""/>
        <dsp:cNvSpPr/>
      </dsp:nvSpPr>
      <dsp:spPr>
        <a:xfrm>
          <a:off x="-6727307" y="-1028676"/>
          <a:ext cx="8006632" cy="8006632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CB104-143C-412B-84EE-65843C996333}">
      <dsp:nvSpPr>
        <dsp:cNvPr id="0" name=""/>
        <dsp:cNvSpPr/>
      </dsp:nvSpPr>
      <dsp:spPr>
        <a:xfrm>
          <a:off x="558749" y="144018"/>
          <a:ext cx="7205159" cy="11992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4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Модель </a:t>
          </a:r>
          <a:r>
            <a:rPr lang="x-none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вовлечени</a:t>
          </a:r>
          <a:r>
            <a:rPr lang="ru-RU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я</a:t>
          </a:r>
          <a:r>
            <a:rPr lang="x-none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родителей в образовательный процесс детей раннего возраста в ДОО, основанная на практико-ориентированном обучении в досуговой деятельности эффективна в большей степени, чем традиционная система работы с родителями.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749" y="144018"/>
        <a:ext cx="7205159" cy="1199282"/>
      </dsp:txXfrm>
    </dsp:sp>
    <dsp:sp modelId="{29BF05FE-9B54-49A2-B882-0A558A90A810}">
      <dsp:nvSpPr>
        <dsp:cNvPr id="0" name=""/>
        <dsp:cNvSpPr/>
      </dsp:nvSpPr>
      <dsp:spPr>
        <a:xfrm>
          <a:off x="93813" y="278723"/>
          <a:ext cx="929872" cy="92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FA591-E3D5-4978-AD96-C500FAF8C5DB}">
      <dsp:nvSpPr>
        <dsp:cNvPr id="0" name=""/>
        <dsp:cNvSpPr/>
      </dsp:nvSpPr>
      <dsp:spPr>
        <a:xfrm>
          <a:off x="1091805" y="1353842"/>
          <a:ext cx="6672104" cy="10106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4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Благодаря неформальному взаимодействию родители вовлечены, а не просто являются наблюдателями. Семейный досуг нацелен на баланс интересов ребенка и родителя.</a:t>
          </a:r>
          <a:endParaRPr lang="ru-RU" sz="18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091805" y="1353842"/>
        <a:ext cx="6672104" cy="1010615"/>
      </dsp:txXfrm>
    </dsp:sp>
    <dsp:sp modelId="{FF7770BF-A0BE-4D55-9293-F08B130AB63F}">
      <dsp:nvSpPr>
        <dsp:cNvPr id="0" name=""/>
        <dsp:cNvSpPr/>
      </dsp:nvSpPr>
      <dsp:spPr>
        <a:xfrm>
          <a:off x="626868" y="1394213"/>
          <a:ext cx="929872" cy="92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360D3-B9F5-4B3F-A409-29792EEFF58B}">
      <dsp:nvSpPr>
        <dsp:cNvPr id="0" name=""/>
        <dsp:cNvSpPr/>
      </dsp:nvSpPr>
      <dsp:spPr>
        <a:xfrm>
          <a:off x="1255410" y="2440729"/>
          <a:ext cx="6508499" cy="10678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4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Модель способствует созданию доброжелательной среды для диалога, высказывания самых разных мнений, дружелюбной к участникам, развивающей, а не оценивающей. </a:t>
          </a:r>
          <a:endParaRPr lang="ru-RU" sz="1800" kern="12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55410" y="2440729"/>
        <a:ext cx="6508499" cy="1067820"/>
      </dsp:txXfrm>
    </dsp:sp>
    <dsp:sp modelId="{9CE9B0E8-72FF-46EF-8962-33A230741BC9}">
      <dsp:nvSpPr>
        <dsp:cNvPr id="0" name=""/>
        <dsp:cNvSpPr/>
      </dsp:nvSpPr>
      <dsp:spPr>
        <a:xfrm>
          <a:off x="790473" y="2509703"/>
          <a:ext cx="929872" cy="92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42604-58BA-4E16-91AC-7253A3320A27}">
      <dsp:nvSpPr>
        <dsp:cNvPr id="0" name=""/>
        <dsp:cNvSpPr/>
      </dsp:nvSpPr>
      <dsp:spPr>
        <a:xfrm>
          <a:off x="1091805" y="3680164"/>
          <a:ext cx="6672104" cy="8199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4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Внедрение модели </a:t>
          </a:r>
          <a:r>
            <a:rPr lang="ru-RU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позволило </a:t>
          </a:r>
          <a:r>
            <a:rPr lang="x-none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выяв</a:t>
          </a:r>
          <a:r>
            <a:rPr lang="ru-RU" sz="18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ить</a:t>
          </a: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скрытые</a:t>
          </a:r>
          <a:r>
            <a:rPr lang="x-none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проблемы </a:t>
          </a: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</a:t>
          </a:r>
          <a:r>
            <a:rPr lang="x-none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моционал</a:t>
          </a: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ь</a:t>
          </a:r>
          <a:r>
            <a:rPr lang="x-none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ного выгорания</a:t>
          </a: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 профессиональной компетентности </a:t>
          </a:r>
          <a:r>
            <a:rPr lang="x-none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педагогов </a:t>
          </a:r>
          <a:endParaRPr lang="ru-RU" sz="1800" kern="1200" dirty="0" smtClean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1805" y="3680164"/>
        <a:ext cx="6672104" cy="819931"/>
      </dsp:txXfrm>
    </dsp:sp>
    <dsp:sp modelId="{7EEE861A-AC1F-46EF-8C03-318BEC4AD1B4}">
      <dsp:nvSpPr>
        <dsp:cNvPr id="0" name=""/>
        <dsp:cNvSpPr/>
      </dsp:nvSpPr>
      <dsp:spPr>
        <a:xfrm>
          <a:off x="626868" y="3625193"/>
          <a:ext cx="929872" cy="92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4367D-A758-4293-9CBB-544D47B3A99F}">
      <dsp:nvSpPr>
        <dsp:cNvPr id="0" name=""/>
        <dsp:cNvSpPr/>
      </dsp:nvSpPr>
      <dsp:spPr>
        <a:xfrm>
          <a:off x="558749" y="4833671"/>
          <a:ext cx="7205159" cy="743897"/>
        </a:xfrm>
        <a:prstGeom prst="rect">
          <a:avLst/>
        </a:prstGeom>
        <a:solidFill>
          <a:srgbClr val="F579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46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Социально-эмоциональное развитие детей раннего возраста проходит более гармонично и безболезненно. </a:t>
          </a:r>
          <a:endParaRPr lang="ru-RU" sz="20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58749" y="4833671"/>
        <a:ext cx="7205159" cy="743897"/>
      </dsp:txXfrm>
    </dsp:sp>
    <dsp:sp modelId="{0B9201ED-E8AE-4F89-9473-620B6C87741B}">
      <dsp:nvSpPr>
        <dsp:cNvPr id="0" name=""/>
        <dsp:cNvSpPr/>
      </dsp:nvSpPr>
      <dsp:spPr>
        <a:xfrm>
          <a:off x="93813" y="4740683"/>
          <a:ext cx="929872" cy="929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7AA3D-CD0E-4D14-8DE4-CBB3E5B5C36B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8D68-7D8E-466F-A3BA-E575743FF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8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59FA30-FD47-4602-8A32-71081D8051C9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09.06.2021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63D13-D4BC-4659-8083-4FF73C64F294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09.06.2021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005105-A912-46B6-B721-D17AD8CF2AB0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09.06.2021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E2A90-2A01-4329-A718-56DA54F1367B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09.06.2021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749165-C42B-43FE-9C41-634B508BDCE2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09.06.2021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C000E6-FA4B-44EA-82E4-A4A1C171C3B3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09.06.2021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24C79-FDA2-43C3-8C72-F54D94D57F8F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09.06.2021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396D3-A73A-42BF-AF53-47645CFF3466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09.06.2021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69C3A-1AA5-4A21-97AD-64CF3E0B1FA9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09.06.2021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EB60DD-0212-4AFE-A2A0-F82AD24A68E1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09.06.2021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6DBB8-3710-4BA0-A471-12ACC320E03E}" type="datetime1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>09.06.2021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-fotki.yandex.ru/get/60015/200418627.15e/0_16ef73_a557fe6e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62038"/>
            <a:ext cx="882502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microsoft.com/office/2007/relationships/hdphoto" Target="../media/hdphoto6.wdp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0708" y="1935172"/>
            <a:ext cx="77426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ln w="1905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8230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вовлечения родителей в образовательный процесс с целью социально-эмоционального развития детей раннего возраста» </a:t>
            </a:r>
            <a:endParaRPr lang="ru-RU" sz="3600" b="1" dirty="0">
              <a:ln w="1905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82302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99592" y="188640"/>
            <a:ext cx="8064896" cy="21602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город Краснодар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ДЕПАРТАМЕНТ ОБРАЗОВАНИЯ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Муниципальное бюджетное дошкольное образовательное учреждение муниципального образования город Краснодар «Детский сад общеразвивающего вида № 135 «Белочка»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152324"/>
            <a:ext cx="806489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инновационной деятельности: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«Поддержка семей, имеющих детей».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        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аведующий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МБДОУ МО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Краснодар «Детский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сад № 135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					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Лифанова Оксана Николаевна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350059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 Российская Федерация, Краснодарский край, город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Краснодар, ул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Дунайская, 57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Телефон/факс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(861) 233-63-75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belochka_135@mail.ru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ds135.centerstart.ru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6040" y="16256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ИННОВАЦИОННЫЙ ПРОЕКТ: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46751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досуговые мероприятия для детей и родителей </a:t>
            </a:r>
          </a:p>
        </p:txBody>
      </p:sp>
      <p:pic>
        <p:nvPicPr>
          <p:cNvPr id="8" name="Picture 2" descr="E:\МИП мероприятия\IMG-20200908-WA00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180" y="4077072"/>
            <a:ext cx="3432331" cy="244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993" y="4099642"/>
            <a:ext cx="1999846" cy="245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243" b="1"/>
          <a:stretch/>
        </p:blipFill>
        <p:spPr>
          <a:xfrm>
            <a:off x="4197496" y="4077073"/>
            <a:ext cx="2325924" cy="244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E:\МИП мероприятия\IMG-20200908-WA001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122" y="1228192"/>
            <a:ext cx="3870902" cy="206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МИП мероприятия\IMG-20200908-WA0009 (1)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289383"/>
            <a:ext cx="3810242" cy="204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5144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0994" y="77683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праздник «Чудо теремок»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521" y="3419615"/>
            <a:ext cx="369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для мам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«Весенние посиделки»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3501754"/>
            <a:ext cx="369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для мам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«Кошкин дом»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199" y="3357809"/>
            <a:ext cx="226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 с мамами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«Весна пришла к нам в гости»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69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80920" cy="1143000"/>
          </a:xfrm>
        </p:spPr>
        <p:txBody>
          <a:bodyPr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ПСИХОЛОГО-ПЕДАГОГИЧЕСКОГО МОНИТОРИНГА ИННОВАЦИОННОЙ ДЕЯТЕЛЬНОСТИ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53871"/>
              </p:ext>
            </p:extLst>
          </p:nvPr>
        </p:nvGraphicFramePr>
        <p:xfrm>
          <a:off x="953598" y="2036733"/>
          <a:ext cx="7884876" cy="269900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65801">
                  <a:extLst>
                    <a:ext uri="{9D8B030D-6E8A-4147-A177-3AD203B41FA5}">
                      <a16:colId xmlns="" xmlns:a16="http://schemas.microsoft.com/office/drawing/2014/main" val="3664238142"/>
                    </a:ext>
                  </a:extLst>
                </a:gridCol>
                <a:gridCol w="914109">
                  <a:extLst>
                    <a:ext uri="{9D8B030D-6E8A-4147-A177-3AD203B41FA5}">
                      <a16:colId xmlns="" xmlns:a16="http://schemas.microsoft.com/office/drawing/2014/main" val="3702296351"/>
                    </a:ext>
                  </a:extLst>
                </a:gridCol>
                <a:gridCol w="928330">
                  <a:extLst>
                    <a:ext uri="{9D8B030D-6E8A-4147-A177-3AD203B41FA5}">
                      <a16:colId xmlns="" xmlns:a16="http://schemas.microsoft.com/office/drawing/2014/main" val="1310299253"/>
                    </a:ext>
                  </a:extLst>
                </a:gridCol>
                <a:gridCol w="932279">
                  <a:extLst>
                    <a:ext uri="{9D8B030D-6E8A-4147-A177-3AD203B41FA5}">
                      <a16:colId xmlns="" xmlns:a16="http://schemas.microsoft.com/office/drawing/2014/main" val="699801954"/>
                    </a:ext>
                  </a:extLst>
                </a:gridCol>
                <a:gridCol w="1218285">
                  <a:extLst>
                    <a:ext uri="{9D8B030D-6E8A-4147-A177-3AD203B41FA5}">
                      <a16:colId xmlns="" xmlns:a16="http://schemas.microsoft.com/office/drawing/2014/main" val="3302426964"/>
                    </a:ext>
                  </a:extLst>
                </a:gridCol>
                <a:gridCol w="1218285">
                  <a:extLst>
                    <a:ext uri="{9D8B030D-6E8A-4147-A177-3AD203B41FA5}">
                      <a16:colId xmlns="" xmlns:a16="http://schemas.microsoft.com/office/drawing/2014/main" val="2297467346"/>
                    </a:ext>
                  </a:extLst>
                </a:gridCol>
                <a:gridCol w="907787">
                  <a:extLst>
                    <a:ext uri="{9D8B030D-6E8A-4147-A177-3AD203B41FA5}">
                      <a16:colId xmlns="" xmlns:a16="http://schemas.microsoft.com/office/drawing/2014/main" val="3569994561"/>
                    </a:ext>
                  </a:extLst>
                </a:gridCol>
              </a:tblGrid>
              <a:tr h="24288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показатель по группе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405221"/>
                  </a:ext>
                </a:extLst>
              </a:tr>
              <a:tr h="242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5353837"/>
                  </a:ext>
                </a:extLst>
              </a:tr>
              <a:tr h="48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балл (%)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 (%)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балл (%)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балл (%)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 (%)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балл (%)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2455047"/>
                  </a:ext>
                </a:extLst>
              </a:tr>
              <a:tr h="485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– отвержение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35149792"/>
                  </a:ext>
                </a:extLst>
              </a:tr>
              <a:tr h="242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Кооперация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51072055"/>
                  </a:ext>
                </a:extLst>
              </a:tr>
              <a:tr h="242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Симбиоз 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11400149"/>
                  </a:ext>
                </a:extLst>
              </a:tr>
              <a:tr h="242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07893069"/>
                  </a:ext>
                </a:extLst>
              </a:tr>
              <a:tr h="485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к неудачам ребенка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987688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9416"/>
              </p:ext>
            </p:extLst>
          </p:nvPr>
        </p:nvGraphicFramePr>
        <p:xfrm>
          <a:off x="881590" y="5279909"/>
          <a:ext cx="7884875" cy="14721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254609">
                  <a:extLst>
                    <a:ext uri="{9D8B030D-6E8A-4147-A177-3AD203B41FA5}">
                      <a16:colId xmlns="" xmlns:a16="http://schemas.microsoft.com/office/drawing/2014/main" val="2131426547"/>
                    </a:ext>
                  </a:extLst>
                </a:gridCol>
                <a:gridCol w="1543422">
                  <a:extLst>
                    <a:ext uri="{9D8B030D-6E8A-4147-A177-3AD203B41FA5}">
                      <a16:colId xmlns="" xmlns:a16="http://schemas.microsoft.com/office/drawing/2014/main" val="2881032278"/>
                    </a:ext>
                  </a:extLst>
                </a:gridCol>
                <a:gridCol w="1543422">
                  <a:extLst>
                    <a:ext uri="{9D8B030D-6E8A-4147-A177-3AD203B41FA5}">
                      <a16:colId xmlns="" xmlns:a16="http://schemas.microsoft.com/office/drawing/2014/main" val="2011970641"/>
                    </a:ext>
                  </a:extLst>
                </a:gridCol>
                <a:gridCol w="1543422">
                  <a:extLst>
                    <a:ext uri="{9D8B030D-6E8A-4147-A177-3AD203B41FA5}">
                      <a16:colId xmlns="" xmlns:a16="http://schemas.microsoft.com/office/drawing/2014/main" val="183856468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взаимодействия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6116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068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чувствительности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41633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эмоционального принятия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28765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поведенческих проявлений эмоционального взаимодействия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341315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35596" y="1403648"/>
            <a:ext cx="777686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стиля взаимодействия ребенка с родителями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(А.Я. Варга, В.В.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Столин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5596" y="4631202"/>
            <a:ext cx="78848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Опросник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детско-родительского взаимодействия </a:t>
            </a:r>
            <a:endParaRPr lang="ru-RU" alt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(ОДРЭВ-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Захарова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Е.И., Карабанова О.А.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069028"/>
            <a:ext cx="5202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РОДИТЕЛЕЙ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0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8612" y="152873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Опросник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Сознательное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родительство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(М.С.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Ермихиной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23897"/>
              </p:ext>
            </p:extLst>
          </p:nvPr>
        </p:nvGraphicFramePr>
        <p:xfrm>
          <a:off x="755575" y="2018735"/>
          <a:ext cx="8136906" cy="2433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0641">
                  <a:extLst>
                    <a:ext uri="{9D8B030D-6E8A-4147-A177-3AD203B41FA5}">
                      <a16:colId xmlns="" xmlns:a16="http://schemas.microsoft.com/office/drawing/2014/main" val="54694753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002976322"/>
                    </a:ext>
                  </a:extLst>
                </a:gridCol>
                <a:gridCol w="1152129">
                  <a:extLst>
                    <a:ext uri="{9D8B030D-6E8A-4147-A177-3AD203B41FA5}">
                      <a16:colId xmlns="" xmlns:a16="http://schemas.microsoft.com/office/drawing/2014/main" val="4127065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ИД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ИД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4250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нехватка педагогического опыта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509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 в выборе методов воздействия на ребенка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335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знании психологии ребёнка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0067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 строить бесконфликтные взаимоотношения с ребенком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286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 в создании условий для содержательной совместной деятельности с ребенком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84754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56239" y="4518187"/>
            <a:ext cx="5079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Анкетирование «Стили воспитания в семье»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66957"/>
              </p:ext>
            </p:extLst>
          </p:nvPr>
        </p:nvGraphicFramePr>
        <p:xfrm>
          <a:off x="899593" y="5002946"/>
          <a:ext cx="7992888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32060">
                  <a:extLst>
                    <a:ext uri="{9D8B030D-6E8A-4147-A177-3AD203B41FA5}">
                      <a16:colId xmlns="" xmlns:a16="http://schemas.microsoft.com/office/drawing/2014/main" val="246345897"/>
                    </a:ext>
                  </a:extLst>
                </a:gridCol>
                <a:gridCol w="1396815">
                  <a:extLst>
                    <a:ext uri="{9D8B030D-6E8A-4147-A177-3AD203B41FA5}">
                      <a16:colId xmlns="" xmlns:a16="http://schemas.microsoft.com/office/drawing/2014/main" val="4208011286"/>
                    </a:ext>
                  </a:extLst>
                </a:gridCol>
                <a:gridCol w="1164013">
                  <a:extLst>
                    <a:ext uri="{9D8B030D-6E8A-4147-A177-3AD203B41FA5}">
                      <a16:colId xmlns="" xmlns:a16="http://schemas.microsoft.com/office/drawing/2014/main" val="623575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ИД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ИД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054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Либерально-попустительский стиль воспитания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63,6%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22,7%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51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Авторитарный стиль воспитания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18,2%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4,5%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712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Демократический стиль воспитания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18,2%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72,8%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6945063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80920" cy="1143000"/>
          </a:xfrm>
        </p:spPr>
        <p:txBody>
          <a:bodyPr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ПСИХОЛОГО-ПЕДАГОГИЧЕСКОГО МОНИТОРИНГА ИННОВАЦИОННОЙ ДЕЯТЕЛЬНОСТИ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1069028"/>
            <a:ext cx="5202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РОДИТЕЛЕЙ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50088" y="6356350"/>
            <a:ext cx="5144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90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80920" cy="1143000"/>
          </a:xfrm>
        </p:spPr>
        <p:txBody>
          <a:bodyPr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ПСИХОЛОГО-ПЕДАГОГИЧЕСКОГО МОНИТОРИНГА ИННОВАЦИОННОЙ ДЕЯТЕЛЬНОСТИ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069028"/>
            <a:ext cx="5202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ПЕДАГОГОВ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48951"/>
              </p:ext>
            </p:extLst>
          </p:nvPr>
        </p:nvGraphicFramePr>
        <p:xfrm>
          <a:off x="899592" y="2324582"/>
          <a:ext cx="7920880" cy="42062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14463">
                  <a:extLst>
                    <a:ext uri="{9D8B030D-6E8A-4147-A177-3AD203B41FA5}">
                      <a16:colId xmlns="" xmlns:a16="http://schemas.microsoft.com/office/drawing/2014/main" val="1406052285"/>
                    </a:ext>
                  </a:extLst>
                </a:gridCol>
                <a:gridCol w="4302161">
                  <a:extLst>
                    <a:ext uri="{9D8B030D-6E8A-4147-A177-3AD203B41FA5}">
                      <a16:colId xmlns="" xmlns:a16="http://schemas.microsoft.com/office/drawing/2014/main" val="372656654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7941669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4951558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ИД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ИД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6423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Уход за детьми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Все: приветствие/прощание, принятие пищи, сон, пользование туалетом, профилактические мероприятия, безопасность.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04981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Речь и мышление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общения, использование речи в повседневном общении и для развития мышления.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8521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искусством, музыка и движения, воспитание толерантности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8913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Все: надзор за деятельностью по развитию крупной моторики, общий надзор за детьми, дисциплина, взаимодействие воспитателей и детей, взаимодействие детей.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49848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и воспитатели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84053538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07482" y="1611462"/>
            <a:ext cx="79456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профессиональной компетентности педагогов групп раннего возраста - критерии  и показатели Элементы шкал ECERS-R.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58640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7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80920" cy="1143000"/>
          </a:xfrm>
        </p:spPr>
        <p:txBody>
          <a:bodyPr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ПСИХОЛОГО-ПЕДАГОГИЧЕСКОГО МОНИТОРИНГА ИННОВАЦИОННОЙ ДЕЯТЕЛЬНОСТИ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08472"/>
              </p:ext>
            </p:extLst>
          </p:nvPr>
        </p:nvGraphicFramePr>
        <p:xfrm>
          <a:off x="827583" y="1603853"/>
          <a:ext cx="7992888" cy="50825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53253">
                  <a:extLst>
                    <a:ext uri="{9D8B030D-6E8A-4147-A177-3AD203B41FA5}">
                      <a16:colId xmlns:a16="http://schemas.microsoft.com/office/drawing/2014/main" xmlns="" val="690093959"/>
                    </a:ext>
                  </a:extLst>
                </a:gridCol>
                <a:gridCol w="4883452">
                  <a:extLst>
                    <a:ext uri="{9D8B030D-6E8A-4147-A177-3AD203B41FA5}">
                      <a16:colId xmlns:a16="http://schemas.microsoft.com/office/drawing/2014/main" xmlns="" val="204894018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858375276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1949231158"/>
                    </a:ext>
                  </a:extLst>
                </a:gridCol>
              </a:tblGrid>
              <a:tr h="108367">
                <a:tc rowSpan="2"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Эмоциональная компетентность педагогов и специалистов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>
                    <a:solidFill>
                      <a:srgbClr val="2F7F9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>
                    <a:solidFill>
                      <a:srgbClr val="2F7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1098987"/>
                  </a:ext>
                </a:extLst>
              </a:tr>
              <a:tr h="20461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ИД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ИД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/>
                </a:tc>
                <a:extLst>
                  <a:ext uri="{0D108BD9-81ED-4DB2-BD59-A6C34878D82A}">
                    <a16:rowId xmlns:a16="http://schemas.microsoft.com/office/drawing/2014/main" xmlns="" val="3469012314"/>
                  </a:ext>
                </a:extLst>
              </a:tr>
              <a:tr h="4334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250" algn="l"/>
                        </a:tabLs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>
                    <a:solidFill>
                      <a:srgbClr val="2F7F9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-распознавание актуальных эмоций собственных и другого человека;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-владение эмоциональным словарем и формами выражения, принятыми в культуре.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8725398"/>
                  </a:ext>
                </a:extLst>
              </a:tr>
              <a:tr h="86693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Саморегуляция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>
                    <a:solidFill>
                      <a:srgbClr val="2F7F9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-умение вербально и невербально выражать актуальные эмоции,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-способность определить источник возникновения эмоции и последствия ее развития;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-умение справляться с собственными эмоциями и регулировать взаимодействие с другими людьми.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53018675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Регуляция взаимоотношений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>
                    <a:solidFill>
                      <a:srgbClr val="2F7F9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-умение определять возможную причину возникновения эмоции у других и прогнозировать последствия ее развития;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-умение изменять эмоциональное состояние другого с помощью вербальных и невербальных средств.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/>
                </a:tc>
                <a:tc>
                  <a:txBody>
                    <a:bodyPr/>
                    <a:lstStyle/>
                    <a:p>
                      <a:pPr marL="90488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4,66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08600864"/>
                  </a:ext>
                </a:extLst>
              </a:tr>
              <a:tr h="108367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Эмоциональная компетентность родителей </a:t>
                      </a:r>
                      <a:r>
                        <a:rPr lang="x-none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воспитанников</a:t>
                      </a: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>
                    <a:solidFill>
                      <a:srgbClr val="2F7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/>
                </a:tc>
                <a:extLst>
                  <a:ext uri="{0D108BD9-81ED-4DB2-BD59-A6C34878D82A}">
                    <a16:rowId xmlns:a16="http://schemas.microsoft.com/office/drawing/2014/main" xmlns="" val="313753643"/>
                  </a:ext>
                </a:extLst>
              </a:tr>
              <a:tr h="4334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Чувствительность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>
                    <a:solidFill>
                      <a:srgbClr val="2F7F9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-способность воспринимать состояние ребенка;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-понимание причин состояния;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-способность к сопереживанию.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/>
                </a:tc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3234036"/>
                  </a:ext>
                </a:extLst>
              </a:tr>
              <a:tr h="3251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Эмоциональное принятие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>
                    <a:solidFill>
                      <a:srgbClr val="2F7F9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-безусловное принятие.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6335760"/>
                  </a:ext>
                </a:extLst>
              </a:tr>
              <a:tr h="7585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Поведенческие проявления эмоционального взаимодействия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>
                    <a:solidFill>
                      <a:srgbClr val="2F7F9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-оказание эмоциональной поддержки;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-ориентация на состояние ребенка при построении взаимодействия;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-умение воздействовать на состояние ребенка.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9" marR="32619" marT="0" marB="0"/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3,65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3246183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75947" y="895967"/>
            <a:ext cx="7512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и показатели эмоциональной компетентности педагогов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раннего возраста и родителей (средний показатель)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65841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274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57449" y="186146"/>
            <a:ext cx="828092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ПСИХОЛОГО-ПЕДАГОГИЧЕСКОГО МОНИТОРИНГА ИННОВАЦИОННОЙ ДЕЯТЕЛЬНОСТИ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836998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уровня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адаптированности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ребенка к дошкольному учреждению (А.С.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Роньжина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46157411"/>
              </p:ext>
            </p:extLst>
          </p:nvPr>
        </p:nvGraphicFramePr>
        <p:xfrm>
          <a:off x="834604" y="1329147"/>
          <a:ext cx="8136904" cy="281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1490" y="3720109"/>
            <a:ext cx="8252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развития детей от 1.5 до 3 лет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М.,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 А.)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02166760"/>
              </p:ext>
            </p:extLst>
          </p:nvPr>
        </p:nvGraphicFramePr>
        <p:xfrm>
          <a:off x="813777" y="4384320"/>
          <a:ext cx="8089724" cy="223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26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243390"/>
            <a:ext cx="828092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ПСИХОЛОГО-ПЕДАГОГИЧЕСКОГО МОНИТОРИНГА ИННОВАЦИОННОЙ ДЕЯТЕЛЬНОСТИ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98642426"/>
              </p:ext>
            </p:extLst>
          </p:nvPr>
        </p:nvGraphicFramePr>
        <p:xfrm>
          <a:off x="0" y="1068719"/>
          <a:ext cx="8939782" cy="352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90872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хема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наблюдения и анализа поведения ребенка,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разработанная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Н.Я. и М.М. Семаго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24988596"/>
              </p:ext>
            </p:extLst>
          </p:nvPr>
        </p:nvGraphicFramePr>
        <p:xfrm>
          <a:off x="-24706" y="4283732"/>
          <a:ext cx="89644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4561" y="4022612"/>
            <a:ext cx="7518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эмоционально-волевой сферы и поведе­ния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 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50088" y="6356350"/>
            <a:ext cx="65841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15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9815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 инновационной деятельности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714" y="1380770"/>
            <a:ext cx="1996194" cy="282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77" y="1449013"/>
            <a:ext cx="1728192" cy="243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58397" y="880656"/>
            <a:ext cx="2413689" cy="341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07273" y="3931923"/>
            <a:ext cx="2160881" cy="2974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132" y="3997276"/>
            <a:ext cx="1752974" cy="243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5157" y="3927694"/>
            <a:ext cx="1819841" cy="250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5144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71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36374">
            <a:off x="1061280" y="3479474"/>
            <a:ext cx="2012134" cy="297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178">
            <a:off x="3163216" y="3206033"/>
            <a:ext cx="2329727" cy="327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8248" y="4170746"/>
            <a:ext cx="1656184" cy="228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295" y="4147474"/>
            <a:ext cx="1628317" cy="231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59632" y="25817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 ЗА 2 ЭТАП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0"/>
          <a:stretch/>
        </p:blipFill>
        <p:spPr>
          <a:xfrm>
            <a:off x="1011652" y="1302808"/>
            <a:ext cx="2736304" cy="21036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8079" y="1234851"/>
            <a:ext cx="4448848" cy="1464231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Разработанная и апробированная психолого-педагогическая модель вовлечения родителей в образовательный процесс ДОО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3810160" y="1988840"/>
            <a:ext cx="473808" cy="361702"/>
          </a:xfrm>
          <a:prstGeom prst="rightArrow">
            <a:avLst/>
          </a:prstGeom>
          <a:solidFill>
            <a:schemeClr val="accent2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67387" y="2786706"/>
            <a:ext cx="3341043" cy="119181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Сопутствующие методические разработки к модели,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готовится сборник с рекомендациями по внедрению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58640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2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6900" y="187817"/>
            <a:ext cx="2118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192512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16080455"/>
              </p:ext>
            </p:extLst>
          </p:nvPr>
        </p:nvGraphicFramePr>
        <p:xfrm>
          <a:off x="899592" y="720080"/>
          <a:ext cx="784887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09110" y="10527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22768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4973" y="33629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43717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1118" y="55538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50088" y="6356350"/>
            <a:ext cx="58640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15359"/>
            <a:ext cx="8055017" cy="4853136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раннего возраста необходимы особые педагогические воздействия, которые отвечают потребностям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ребенка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способствуют его полноценному развитию.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детей и родителей в условиях ДОО позволяет повысить эффективность педагогического процесса, однако отсутствие моделей вовлечения родителей группы раннего возраста в образовательный процесс детского сада средствами практико-ориентированного обучения семей в досуговой деятельности, затрудняет эту работу, а соответственно и социально-эмоциональное развитие детей раннего возраста, их адаптацию к ДОО.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69646" y="6389125"/>
            <a:ext cx="425910" cy="35017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68442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780928"/>
            <a:ext cx="7742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ln w="1905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8230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3600" b="1" dirty="0">
              <a:ln w="1905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82302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50088" y="6356350"/>
            <a:ext cx="58640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048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899592" y="332656"/>
            <a:ext cx="7920880" cy="652534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marL="0" indent="0" algn="just"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создание психолого-педагогической модели вовлечения родителей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образовательный процесс ДОО с целью социально-эмоционального развития детей раннего возраста.</a:t>
            </a:r>
          </a:p>
          <a:p>
            <a:pPr marL="0" indent="0" algn="just">
              <a:buFont typeface="Arial" charset="0"/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Гипотеза проекта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Если организовать работу по вовлечению родителей в образовательный процесс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опираясь на принцип практико-ориентированного обучения семей, то это будет способствовать социально-эмоциональному развитию детей 1,5-3 лет, более легкому вхождению в социум и адаптации, повышению педагогической компетентности родителей  педагогов, выстраиванию партнерских взаимоотношений ДОО с семьями воспитанников.</a:t>
            </a:r>
          </a:p>
          <a:p>
            <a:pPr algn="just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Предмет исследования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психолого-педагогическая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модель вовлечения родителей в образовательный процесс детей раннего возраста.</a:t>
            </a:r>
          </a:p>
          <a:p>
            <a:pPr algn="just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процесс социально-эмоционального развития детей раннего возраста.</a:t>
            </a:r>
          </a:p>
          <a:p>
            <a:pPr algn="just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Субъект исследования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педагоги, родители, дети 1,5-3 лет.</a:t>
            </a:r>
          </a:p>
          <a:p>
            <a:pPr algn="just"/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6112" y="6356350"/>
            <a:ext cx="4423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0045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текущего этапа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65501"/>
              </p:ext>
            </p:extLst>
          </p:nvPr>
        </p:nvGraphicFramePr>
        <p:xfrm>
          <a:off x="971600" y="980728"/>
          <a:ext cx="78488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141763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4208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1198" y="35010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45811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55892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66112" y="6356350"/>
            <a:ext cx="370384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440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ВОВЛЕЧЕНИЯ РОДИТЕЛЕЙ В ОБРАЗОВАТЕЛЬНЫЙ ПРОЦЕСС ДОО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36722469"/>
              </p:ext>
            </p:extLst>
          </p:nvPr>
        </p:nvGraphicFramePr>
        <p:xfrm>
          <a:off x="899592" y="1628800"/>
          <a:ext cx="8136904" cy="4631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66112" y="6356350"/>
            <a:ext cx="29837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86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435280" cy="1143000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ВНЕДРЕНИЯ МОДЕЛИ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РОДИТЕЛЕЙ В ОБРАЗОВАТЕЛЬНЫЙ ПРОЦЕСС ДОО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44217" y="1791147"/>
            <a:ext cx="7940002" cy="4734197"/>
            <a:chOff x="888751" y="1692604"/>
            <a:chExt cx="7940002" cy="473419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88142" y="1692605"/>
              <a:ext cx="3215149" cy="20996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1-й этап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Изучение семьи ребенка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Детско-родительских отношений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Компетентности  педагогов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402825" y="1692604"/>
              <a:ext cx="3425928" cy="2099647"/>
            </a:xfrm>
            <a:prstGeom prst="rect">
              <a:avLst/>
            </a:prstGeom>
            <a:solidFill>
              <a:srgbClr val="2F7F95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2-й этап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плана работы, программы сотрудничества (выбор содержания, форм взаимодействия с семьями воспитанников)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402825" y="4380271"/>
              <a:ext cx="3425928" cy="1932039"/>
            </a:xfrm>
            <a:prstGeom prst="rect">
              <a:avLst/>
            </a:prstGeom>
            <a:solidFill>
              <a:srgbClr val="F6842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3-й этап</a:t>
              </a:r>
            </a:p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 плана сотрудничества МБДОУ и семьи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«Мы вместе…»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88751" y="4380271"/>
              <a:ext cx="3627783" cy="204653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4-й этап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выполнения плана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Отслеживание результатов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результатов участниками взаимодействия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4306529" y="2772697"/>
              <a:ext cx="973394" cy="147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7252838" y="3777025"/>
              <a:ext cx="0" cy="60324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4516534" y="5148988"/>
              <a:ext cx="88629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2337618" y="3777025"/>
              <a:ext cx="18676" cy="60324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666112" y="6356350"/>
            <a:ext cx="29837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74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06" y="253646"/>
            <a:ext cx="91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3 ЭТАПА ВНЕДРЕНИЯ МОДЕЛИ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855" y="763514"/>
            <a:ext cx="4281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тренинг личностного роста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«Коллаж обновленной реальности»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35955" flipH="1">
            <a:off x="904657" y="3876120"/>
            <a:ext cx="2842903" cy="228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304"/>
          <a:stretch/>
        </p:blipFill>
        <p:spPr>
          <a:xfrm>
            <a:off x="1008733" y="1685332"/>
            <a:ext cx="3686311" cy="217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625"/>
          <a:stretch/>
        </p:blipFill>
        <p:spPr>
          <a:xfrm>
            <a:off x="5043821" y="1778405"/>
            <a:ext cx="3509397" cy="2247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6205" y="6356350"/>
            <a:ext cx="256275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741167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 для педагогов на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командообразование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снятие эмоционального напряжения.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5949280"/>
            <a:ext cx="524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педагогами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профилактику эмоционального выгорания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8898">
            <a:off x="6117940" y="3993613"/>
            <a:ext cx="2655427" cy="1987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12" y="4348346"/>
            <a:ext cx="2109576" cy="158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589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06" y="253646"/>
            <a:ext cx="91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3 ЭТАПА ВНЕДРЕНИЯ МОДЕЛИ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7135" y="763514"/>
            <a:ext cx="3714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арт-терапевтический тренинг «Дерево достижений»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6205" y="6356350"/>
            <a:ext cx="256275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1676" y="741145"/>
            <a:ext cx="46323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 для педагогов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«Приемы психологической самозащиты»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2803">
            <a:off x="1248316" y="4205257"/>
            <a:ext cx="3253170" cy="220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47" y="1720227"/>
            <a:ext cx="3264629" cy="24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860" y="1438029"/>
            <a:ext cx="2592289" cy="221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4046" y="4700948"/>
            <a:ext cx="3752106" cy="166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715980" y="3693184"/>
            <a:ext cx="418608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педагогов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«Театр, как средство эмоционально-личностного развития детей»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144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11" y="196706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3 ЭТАПА ВНЕДРЕНИЯ МОДЕЛИ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E:\МИП мероприятия\b1469a02-6b29-42d4-b77f-4213e596be7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494" y="1744854"/>
            <a:ext cx="2501970" cy="187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МИП мероприятия\IMG_20190218_0935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100" y="1741157"/>
            <a:ext cx="2448647" cy="2099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МИП мероприятия\IMG_20180220_17322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2049" y="3923169"/>
            <a:ext cx="3939300" cy="253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76064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581" y="1139128"/>
            <a:ext cx="2646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с детьми и родителями «Путешествие в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Бусоград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8916" y="110429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досуги, посвященные 23 февраля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«Праздник любимых пап»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991" y="63465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досуговые мероприятия для детей и родителей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77" y="4335898"/>
            <a:ext cx="3325825" cy="20790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77" y="2216346"/>
            <a:ext cx="2631420" cy="197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982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1400</Words>
  <Application>Microsoft Office PowerPoint</Application>
  <PresentationFormat>Экран (4:3)</PresentationFormat>
  <Paragraphs>329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Презентация PowerPoint</vt:lpstr>
      <vt:lpstr>Актуальность</vt:lpstr>
      <vt:lpstr>Презентация PowerPoint</vt:lpstr>
      <vt:lpstr>Задачи текущего этапа</vt:lpstr>
      <vt:lpstr>МОДЕЛЬ ВОВЛЕЧЕНИЯ РОДИТЕЛЕЙ В ОБРАЗОВАТЕЛЬНЫЙ ПРОЦЕСС ДОО </vt:lpstr>
      <vt:lpstr>ЭТАПЫ ВНЕДРЕНИЯ МОДЕЛИ  ВОВЛЕЧЕНИЯ РОДИТЕЛЕЙ В ОБРАЗОВАТЕЛЬНЫЙ ПРОЦЕСС ДОО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ПСИХОЛОГО-ПЕДАГОГИЧЕСКОГО МОНИТОРИНГА ИННОВАЦИОННОЙ ДЕЯТЕЛЬНОСТИ</vt:lpstr>
      <vt:lpstr>РЕЗУЛЬТАТЫ ПСИХОЛОГО-ПЕДАГОГИЧЕСКОГО МОНИТОРИНГА ИННОВАЦИОННОЙ ДЕЯТЕЛЬНОСТИ</vt:lpstr>
      <vt:lpstr>РЕЗУЛЬТАТЫ ПСИХОЛОГО-ПЕДАГОГИЧЕСКОГО МОНИТОРИНГА ИННОВАЦИОННОЙ ДЕЯТЕЛЬНОСТИ</vt:lpstr>
      <vt:lpstr>РЕЗУЛЬТАТЫ ПСИХОЛОГО-ПЕДАГОГИЧЕСКОГО МОНИТОРИНГА ИННОВАЦИОННОЙ ДЕЯТЕЛЬНОСТИ</vt:lpstr>
      <vt:lpstr>Презентация PowerPoint</vt:lpstr>
      <vt:lpstr>Презентация PowerPoint</vt:lpstr>
      <vt:lpstr>Трансляция опыта инновационной деятельности за 2 этап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Заведующий</cp:lastModifiedBy>
  <cp:revision>104</cp:revision>
  <dcterms:created xsi:type="dcterms:W3CDTF">2014-07-06T18:18:01Z</dcterms:created>
  <dcterms:modified xsi:type="dcterms:W3CDTF">2021-06-09T13:21:20Z</dcterms:modified>
</cp:coreProperties>
</file>